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5" r:id="rId1"/>
    <p:sldMasterId id="2147483966" r:id="rId2"/>
    <p:sldMasterId id="2147483919" r:id="rId3"/>
    <p:sldMasterId id="2147483954" r:id="rId4"/>
    <p:sldMasterId id="2147483875" r:id="rId5"/>
    <p:sldMasterId id="2147483908" r:id="rId6"/>
    <p:sldMasterId id="2147483863" r:id="rId7"/>
  </p:sldMasterIdLst>
  <p:notesMasterIdLst>
    <p:notesMasterId r:id="rId26"/>
  </p:notesMasterIdLst>
  <p:sldIdLst>
    <p:sldId id="256" r:id="rId8"/>
    <p:sldId id="258" r:id="rId9"/>
    <p:sldId id="269" r:id="rId10"/>
    <p:sldId id="260" r:id="rId11"/>
    <p:sldId id="266" r:id="rId12"/>
    <p:sldId id="262" r:id="rId13"/>
    <p:sldId id="274" r:id="rId14"/>
    <p:sldId id="263" r:id="rId15"/>
    <p:sldId id="270" r:id="rId16"/>
    <p:sldId id="272" r:id="rId17"/>
    <p:sldId id="271" r:id="rId18"/>
    <p:sldId id="273" r:id="rId19"/>
    <p:sldId id="276" r:id="rId20"/>
    <p:sldId id="275" r:id="rId21"/>
    <p:sldId id="277" r:id="rId22"/>
    <p:sldId id="265" r:id="rId23"/>
    <p:sldId id="279" r:id="rId24"/>
    <p:sldId id="268" r:id="rId25"/>
  </p:sldIdLst>
  <p:sldSz cx="9144000" cy="6858000" type="screen4x3"/>
  <p:notesSz cx="7315200" cy="9601200"/>
  <p:custDataLst>
    <p:tags r:id="rId27"/>
  </p:custDataLst>
  <p:defaultText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309" userDrawn="1">
          <p15:clr>
            <a:srgbClr val="A4A3A4"/>
          </p15:clr>
        </p15:guide>
        <p15:guide id="3" orient="horz" pos="3226" userDrawn="1">
          <p15:clr>
            <a:srgbClr val="A4A3A4"/>
          </p15:clr>
        </p15:guide>
        <p15:guide id="4" orient="horz" pos="1091">
          <p15:clr>
            <a:srgbClr val="A4A3A4"/>
          </p15:clr>
        </p15:guide>
        <p15:guide id="5" orient="horz" pos="2172">
          <p15:clr>
            <a:srgbClr val="A4A3A4"/>
          </p15:clr>
        </p15:guide>
        <p15:guide id="6" orient="horz" pos="1083">
          <p15:clr>
            <a:srgbClr val="A4A3A4"/>
          </p15:clr>
        </p15:guide>
        <p15:guide id="7" pos="3408" userDrawn="1">
          <p15:clr>
            <a:srgbClr val="A4A3A4"/>
          </p15:clr>
        </p15:guide>
        <p15:guide id="8" orient="horz" pos="3168" userDrawn="1">
          <p15:clr>
            <a:srgbClr val="A4A3A4"/>
          </p15:clr>
        </p15:guide>
        <p15:guide id="9" orient="horz" pos="1074">
          <p15:clr>
            <a:srgbClr val="A4A3A4"/>
          </p15:clr>
        </p15:guide>
        <p15:guide id="10" pos="2891">
          <p15:clr>
            <a:srgbClr val="A4A3A4"/>
          </p15:clr>
        </p15:guide>
        <p15:guide id="11" orient="horz" pos="1142">
          <p15:clr>
            <a:srgbClr val="A4A3A4"/>
          </p15:clr>
        </p15:guide>
        <p15:guide id="12" orient="horz" pos="1704" userDrawn="1">
          <p15:clr>
            <a:srgbClr val="A4A3A4"/>
          </p15:clr>
        </p15:guide>
        <p15:guide id="13" orient="horz" pos="3174">
          <p15:clr>
            <a:srgbClr val="A4A3A4"/>
          </p15:clr>
        </p15:guide>
        <p15:guide id="14" orient="horz" pos="1065">
          <p15:clr>
            <a:srgbClr val="A4A3A4"/>
          </p15:clr>
        </p15:guide>
        <p15:guide id="15" pos="4536" userDrawn="1">
          <p15:clr>
            <a:srgbClr val="A4A3A4"/>
          </p15:clr>
        </p15:guide>
        <p15:guide id="16" orient="horz" pos="3241">
          <p15:clr>
            <a:srgbClr val="A4A3A4"/>
          </p15:clr>
        </p15:guide>
        <p15:guide id="17" orient="horz" pos="2088" userDrawn="1">
          <p15:clr>
            <a:srgbClr val="A4A3A4"/>
          </p15:clr>
        </p15:guide>
        <p15:guide id="18" orient="horz" pos="3169">
          <p15:clr>
            <a:srgbClr val="A4A3A4"/>
          </p15:clr>
        </p15:guide>
        <p15:guide id="19" orient="horz" pos="1067">
          <p15:clr>
            <a:srgbClr val="A4A3A4"/>
          </p15:clr>
        </p15:guide>
        <p15:guide id="20" orient="horz" pos="174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Echeverry" initials="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6600"/>
    <a:srgbClr val="808080"/>
    <a:srgbClr val="A5A5A5"/>
    <a:srgbClr val="E1E1E1"/>
    <a:srgbClr val="D2D2D2"/>
    <a:srgbClr val="166EDA"/>
    <a:srgbClr val="FFFF66"/>
    <a:srgbClr val="00CC9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42" autoAdjust="0"/>
    <p:restoredTop sz="73765" autoAdjust="0"/>
  </p:normalViewPr>
  <p:slideViewPr>
    <p:cSldViewPr snapToGrid="0" showGuides="1">
      <p:cViewPr varScale="1">
        <p:scale>
          <a:sx n="51" d="100"/>
          <a:sy n="51" d="100"/>
        </p:scale>
        <p:origin x="1988" y="32"/>
      </p:cViewPr>
      <p:guideLst>
        <p:guide pos="4309"/>
        <p:guide orient="horz" pos="3226"/>
        <p:guide orient="horz" pos="1091"/>
        <p:guide orient="horz" pos="2172"/>
        <p:guide orient="horz" pos="1083"/>
        <p:guide pos="3408"/>
        <p:guide orient="horz" pos="3168"/>
        <p:guide orient="horz" pos="1074"/>
        <p:guide pos="2891"/>
        <p:guide orient="horz" pos="1142"/>
        <p:guide orient="horz" pos="1704"/>
        <p:guide orient="horz" pos="3174"/>
        <p:guide orient="horz" pos="1065"/>
        <p:guide pos="4536"/>
        <p:guide orient="horz" pos="3241"/>
        <p:guide orient="horz" pos="2088"/>
        <p:guide orient="horz" pos="3169"/>
        <p:guide orient="horz" pos="1067"/>
        <p:guide orient="horz" pos="1745"/>
      </p:guideLst>
    </p:cSldViewPr>
  </p:slideViewPr>
  <p:outlineViewPr>
    <p:cViewPr>
      <p:scale>
        <a:sx n="33" d="100"/>
        <a:sy n="33" d="100"/>
      </p:scale>
      <p:origin x="48" y="6408"/>
    </p:cViewPr>
  </p:outlineViewPr>
  <p:notesTextViewPr>
    <p:cViewPr>
      <p:scale>
        <a:sx n="1" d="1"/>
        <a:sy n="1" d="1"/>
      </p:scale>
      <p:origin x="0" y="0"/>
    </p:cViewPr>
  </p:notesTextViewPr>
  <p:sorterViewPr>
    <p:cViewPr>
      <p:scale>
        <a:sx n="100" d="100"/>
        <a:sy n="100" d="100"/>
      </p:scale>
      <p:origin x="0" y="3852"/>
    </p:cViewPr>
  </p:sorterViewPr>
  <p:notesViewPr>
    <p:cSldViewPr snapToGrid="0">
      <p:cViewPr varScale="1">
        <p:scale>
          <a:sx n="52" d="100"/>
          <a:sy n="52" d="100"/>
        </p:scale>
        <p:origin x="287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gs" Target="tags/tag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0" tIns="48325" rIns="96650" bIns="48325" rtlCol="0"/>
          <a:lstStyle>
            <a:lvl1pPr algn="l">
              <a:defRPr sz="1300"/>
            </a:lvl1pPr>
          </a:lstStyle>
          <a:p>
            <a:endParaRPr lang="en-GB"/>
          </a:p>
        </p:txBody>
      </p:sp>
      <p:sp>
        <p:nvSpPr>
          <p:cNvPr id="3" name="Date Placeholder 2"/>
          <p:cNvSpPr>
            <a:spLocks noGrp="1"/>
          </p:cNvSpPr>
          <p:nvPr>
            <p:ph type="dt" idx="1"/>
          </p:nvPr>
        </p:nvSpPr>
        <p:spPr>
          <a:xfrm>
            <a:off x="4143588" y="0"/>
            <a:ext cx="3169920" cy="481728"/>
          </a:xfrm>
          <a:prstGeom prst="rect">
            <a:avLst/>
          </a:prstGeom>
        </p:spPr>
        <p:txBody>
          <a:bodyPr vert="horz" lIns="96650" tIns="48325" rIns="96650" bIns="48325" rtlCol="0"/>
          <a:lstStyle>
            <a:lvl1pPr algn="r">
              <a:defRPr sz="1300"/>
            </a:lvl1pPr>
          </a:lstStyle>
          <a:p>
            <a:fld id="{3250DCED-B51D-4375-9195-FCC31021FCA6}" type="datetimeFigureOut">
              <a:rPr lang="en-GB" smtClean="0"/>
              <a:t>15/01/2018</a:t>
            </a:fld>
            <a:endParaRPr lang="en-GB"/>
          </a:p>
        </p:txBody>
      </p:sp>
      <p:sp>
        <p:nvSpPr>
          <p:cNvPr id="4" name="Slide Image Placeholder 3"/>
          <p:cNvSpPr>
            <a:spLocks noGrp="1" noRot="1" noChangeAspect="1"/>
          </p:cNvSpPr>
          <p:nvPr>
            <p:ph type="sldImg" idx="2"/>
          </p:nvPr>
        </p:nvSpPr>
        <p:spPr>
          <a:xfrm>
            <a:off x="1495425" y="1198563"/>
            <a:ext cx="4324350" cy="3243262"/>
          </a:xfrm>
          <a:prstGeom prst="rect">
            <a:avLst/>
          </a:prstGeom>
          <a:noFill/>
          <a:ln w="12700">
            <a:solidFill>
              <a:prstClr val="black"/>
            </a:solidFill>
          </a:ln>
        </p:spPr>
        <p:txBody>
          <a:bodyPr vert="horz" lIns="96650" tIns="48325" rIns="96650" bIns="48325" rtlCol="0" anchor="ctr"/>
          <a:lstStyle/>
          <a:p>
            <a:endParaRPr lang="en-GB"/>
          </a:p>
        </p:txBody>
      </p:sp>
      <p:sp>
        <p:nvSpPr>
          <p:cNvPr id="5" name="Notes Placeholder 4"/>
          <p:cNvSpPr>
            <a:spLocks noGrp="1"/>
          </p:cNvSpPr>
          <p:nvPr>
            <p:ph type="body" sz="quarter" idx="3"/>
          </p:nvPr>
        </p:nvSpPr>
        <p:spPr>
          <a:xfrm>
            <a:off x="731520" y="4620578"/>
            <a:ext cx="5852160" cy="3780473"/>
          </a:xfrm>
          <a:prstGeom prst="rect">
            <a:avLst/>
          </a:prstGeom>
        </p:spPr>
        <p:txBody>
          <a:bodyPr vert="horz" lIns="96650" tIns="48325" rIns="96650"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119474"/>
            <a:ext cx="3169920" cy="481727"/>
          </a:xfrm>
          <a:prstGeom prst="rect">
            <a:avLst/>
          </a:prstGeom>
        </p:spPr>
        <p:txBody>
          <a:bodyPr vert="horz" lIns="96650" tIns="48325" rIns="96650" bIns="48325" rtlCol="0" anchor="b"/>
          <a:lstStyle>
            <a:lvl1pPr algn="l">
              <a:defRPr sz="1300"/>
            </a:lvl1pPr>
          </a:lstStyle>
          <a:p>
            <a:endParaRPr lang="en-GB"/>
          </a:p>
        </p:txBody>
      </p:sp>
      <p:sp>
        <p:nvSpPr>
          <p:cNvPr id="7" name="Slide Number Placeholder 6"/>
          <p:cNvSpPr>
            <a:spLocks noGrp="1"/>
          </p:cNvSpPr>
          <p:nvPr>
            <p:ph type="sldNum" sz="quarter" idx="5"/>
          </p:nvPr>
        </p:nvSpPr>
        <p:spPr>
          <a:xfrm>
            <a:off x="4143588" y="9119474"/>
            <a:ext cx="3169920" cy="481727"/>
          </a:xfrm>
          <a:prstGeom prst="rect">
            <a:avLst/>
          </a:prstGeom>
        </p:spPr>
        <p:txBody>
          <a:bodyPr vert="horz" lIns="96650" tIns="48325" rIns="96650" bIns="48325" rtlCol="0" anchor="b"/>
          <a:lstStyle>
            <a:lvl1pPr algn="r">
              <a:defRPr sz="1300"/>
            </a:lvl1pPr>
          </a:lstStyle>
          <a:p>
            <a:fld id="{3CD59CFA-B435-40BA-9094-DD8CE916D64D}" type="slidenum">
              <a:rPr lang="en-GB" smtClean="0"/>
              <a:t>‹Nº›</a:t>
            </a:fld>
            <a:endParaRPr lang="en-GB"/>
          </a:p>
        </p:txBody>
      </p:sp>
    </p:spTree>
    <p:extLst>
      <p:ext uri="{BB962C8B-B14F-4D97-AF65-F5344CB8AC3E}">
        <p14:creationId xmlns:p14="http://schemas.microsoft.com/office/powerpoint/2010/main" val="904453458"/>
      </p:ext>
    </p:extLst>
  </p:cSld>
  <p:clrMap bg1="lt1" tx1="dk1" bg2="lt2" tx2="dk2" accent1="accent1" accent2="accent2" accent3="accent3" accent4="accent4" accent5="accent5" accent6="accent6" hlink="hlink" folHlink="folHlink"/>
  <p:notesStyle>
    <a:lvl1pPr marL="0" algn="l" defTabSz="914303" rtl="0" eaLnBrk="1" latinLnBrk="0" hangingPunct="1">
      <a:defRPr sz="1200" kern="1200">
        <a:solidFill>
          <a:schemeClr val="tx1"/>
        </a:solidFill>
        <a:latin typeface="+mn-lt"/>
        <a:ea typeface="+mn-ea"/>
        <a:cs typeface="+mn-cs"/>
      </a:defRPr>
    </a:lvl1pPr>
    <a:lvl2pPr marL="457152" algn="l" defTabSz="914303" rtl="0" eaLnBrk="1" latinLnBrk="0" hangingPunct="1">
      <a:defRPr sz="1200" kern="1200">
        <a:solidFill>
          <a:schemeClr val="tx1"/>
        </a:solidFill>
        <a:latin typeface="+mn-lt"/>
        <a:ea typeface="+mn-ea"/>
        <a:cs typeface="+mn-cs"/>
      </a:defRPr>
    </a:lvl2pPr>
    <a:lvl3pPr marL="914303" algn="l" defTabSz="914303" rtl="0" eaLnBrk="1" latinLnBrk="0" hangingPunct="1">
      <a:defRPr sz="1200" kern="1200">
        <a:solidFill>
          <a:schemeClr val="tx1"/>
        </a:solidFill>
        <a:latin typeface="+mn-lt"/>
        <a:ea typeface="+mn-ea"/>
        <a:cs typeface="+mn-cs"/>
      </a:defRPr>
    </a:lvl3pPr>
    <a:lvl4pPr marL="1371455" algn="l" defTabSz="914303" rtl="0" eaLnBrk="1" latinLnBrk="0" hangingPunct="1">
      <a:defRPr sz="1200" kern="1200">
        <a:solidFill>
          <a:schemeClr val="tx1"/>
        </a:solidFill>
        <a:latin typeface="+mn-lt"/>
        <a:ea typeface="+mn-ea"/>
        <a:cs typeface="+mn-cs"/>
      </a:defRPr>
    </a:lvl4pPr>
    <a:lvl5pPr marL="1828606" algn="l" defTabSz="914303" rtl="0" eaLnBrk="1" latinLnBrk="0" hangingPunct="1">
      <a:defRPr sz="1200" kern="1200">
        <a:solidFill>
          <a:schemeClr val="tx1"/>
        </a:solidFill>
        <a:latin typeface="+mn-lt"/>
        <a:ea typeface="+mn-ea"/>
        <a:cs typeface="+mn-cs"/>
      </a:defRPr>
    </a:lvl5pPr>
    <a:lvl6pPr marL="2285758" algn="l" defTabSz="914303" rtl="0" eaLnBrk="1" latinLnBrk="0" hangingPunct="1">
      <a:defRPr sz="1200" kern="1200">
        <a:solidFill>
          <a:schemeClr val="tx1"/>
        </a:solidFill>
        <a:latin typeface="+mn-lt"/>
        <a:ea typeface="+mn-ea"/>
        <a:cs typeface="+mn-cs"/>
      </a:defRPr>
    </a:lvl6pPr>
    <a:lvl7pPr marL="2742909" algn="l" defTabSz="914303" rtl="0" eaLnBrk="1" latinLnBrk="0" hangingPunct="1">
      <a:defRPr sz="1200" kern="1200">
        <a:solidFill>
          <a:schemeClr val="tx1"/>
        </a:solidFill>
        <a:latin typeface="+mn-lt"/>
        <a:ea typeface="+mn-ea"/>
        <a:cs typeface="+mn-cs"/>
      </a:defRPr>
    </a:lvl7pPr>
    <a:lvl8pPr marL="3200061" algn="l" defTabSz="914303" rtl="0" eaLnBrk="1" latinLnBrk="0" hangingPunct="1">
      <a:defRPr sz="1200" kern="1200">
        <a:solidFill>
          <a:schemeClr val="tx1"/>
        </a:solidFill>
        <a:latin typeface="+mn-lt"/>
        <a:ea typeface="+mn-ea"/>
        <a:cs typeface="+mn-cs"/>
      </a:defRPr>
    </a:lvl8pPr>
    <a:lvl9pPr marL="3657212" algn="l" defTabSz="9143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Objetivos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aprendizaje</a:t>
            </a:r>
            <a:r>
              <a:rPr lang="en-US" sz="1200" b="0" i="0" u="none" strike="noStrike" kern="1200" dirty="0" smtClean="0">
                <a:solidFill>
                  <a:schemeClr val="tx1"/>
                </a:solidFill>
                <a:effectLst/>
                <a:latin typeface="+mn-lt"/>
                <a:ea typeface="+mn-ea"/>
                <a:cs typeface="+mn-cs"/>
              </a:rPr>
              <a:t>: Que </a:t>
            </a:r>
            <a:r>
              <a:rPr lang="en-US" sz="1200" b="0" i="0" u="none" strike="noStrike" kern="1200" dirty="0" err="1" smtClean="0">
                <a:solidFill>
                  <a:schemeClr val="tx1"/>
                </a:solidFill>
                <a:effectLst/>
                <a:latin typeface="+mn-lt"/>
                <a:ea typeface="+mn-ea"/>
                <a:cs typeface="+mn-cs"/>
              </a:rPr>
              <a:t>los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alumnos</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logren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proponer</a:t>
            </a:r>
            <a:r>
              <a:rPr lang="en-US" sz="1200" b="0" i="0" u="none" strike="noStrike" kern="1200" baseline="0" dirty="0" smtClean="0">
                <a:solidFill>
                  <a:schemeClr val="tx1"/>
                </a:solidFill>
                <a:effectLst/>
                <a:latin typeface="+mn-lt"/>
                <a:ea typeface="+mn-ea"/>
                <a:cs typeface="+mn-cs"/>
              </a:rPr>
              <a:t> de </a:t>
            </a:r>
            <a:r>
              <a:rPr lang="en-US" sz="1200" b="0" i="0" u="none" strike="noStrike" kern="1200" baseline="0" dirty="0" err="1" smtClean="0">
                <a:solidFill>
                  <a:schemeClr val="tx1"/>
                </a:solidFill>
                <a:effectLst/>
                <a:latin typeface="+mn-lt"/>
                <a:ea typeface="+mn-ea"/>
                <a:cs typeface="+mn-cs"/>
              </a:rPr>
              <a:t>manera</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ágil</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soluciones</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correctas</a:t>
            </a:r>
            <a:r>
              <a:rPr lang="en-US" sz="1200" b="0" i="0" u="none" strike="noStrike" kern="1200" baseline="0" dirty="0" smtClean="0">
                <a:solidFill>
                  <a:schemeClr val="tx1"/>
                </a:solidFill>
                <a:effectLst/>
                <a:latin typeface="+mn-lt"/>
                <a:ea typeface="+mn-ea"/>
                <a:cs typeface="+mn-cs"/>
              </a:rPr>
              <a:t> a </a:t>
            </a:r>
            <a:r>
              <a:rPr lang="en-US" sz="1200" b="0" i="0" u="none" strike="noStrike" kern="1200" baseline="0" dirty="0" err="1" smtClean="0">
                <a:solidFill>
                  <a:schemeClr val="tx1"/>
                </a:solidFill>
                <a:effectLst/>
                <a:latin typeface="+mn-lt"/>
                <a:ea typeface="+mn-ea"/>
                <a:cs typeface="+mn-cs"/>
              </a:rPr>
              <a:t>problemas</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complejos</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pudiendo</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además</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determinar</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soluciones</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óptimas</a:t>
            </a:r>
            <a:r>
              <a:rPr lang="en-US" sz="1200" b="0" i="0" u="none" strike="noStrike" kern="1200" baseline="0" dirty="0" smtClean="0">
                <a:solidFill>
                  <a:schemeClr val="tx1"/>
                </a:solidFill>
                <a:effectLst/>
                <a:latin typeface="+mn-lt"/>
                <a:ea typeface="+mn-ea"/>
                <a:cs typeface="+mn-cs"/>
              </a:rPr>
              <a:t>.</a:t>
            </a:r>
            <a:endParaRPr lang="en-US" b="0" dirty="0">
              <a:effectLst/>
            </a:endParaRPr>
          </a:p>
          <a:p>
            <a:endParaRPr lang="en-US" dirty="0"/>
          </a:p>
          <a:p>
            <a:r>
              <a:rPr lang="en-US" dirty="0" err="1"/>
              <a:t>Comportamiento</a:t>
            </a:r>
            <a:r>
              <a:rPr lang="en-US" dirty="0" smtClean="0"/>
              <a:t>: </a:t>
            </a:r>
            <a:r>
              <a:rPr lang="en-US" dirty="0" err="1" smtClean="0"/>
              <a:t>Todas</a:t>
            </a:r>
            <a:endParaRPr lang="en-US" dirty="0"/>
          </a:p>
          <a:p>
            <a:endParaRPr lang="es-MX" noProof="0" dirty="0"/>
          </a:p>
          <a:p>
            <a:r>
              <a:rPr lang="en-US" dirty="0" err="1"/>
              <a:t>Mentalidad</a:t>
            </a:r>
            <a:r>
              <a:rPr lang="en-US" dirty="0" smtClean="0"/>
              <a:t>: </a:t>
            </a:r>
            <a:r>
              <a:rPr lang="en-US" dirty="0" err="1" smtClean="0"/>
              <a:t>Todas</a:t>
            </a:r>
            <a:endParaRPr lang="en-US" dirty="0"/>
          </a:p>
          <a:p>
            <a:endParaRPr lang="en-US" dirty="0"/>
          </a:p>
          <a:p>
            <a:pPr marL="0" marR="0" lvl="0" indent="0" algn="l" defTabSz="914303" rtl="0" eaLnBrk="1" fontAlgn="auto" latinLnBrk="0" hangingPunct="1">
              <a:lnSpc>
                <a:spcPct val="100000"/>
              </a:lnSpc>
              <a:spcBef>
                <a:spcPts val="0"/>
              </a:spcBef>
              <a:spcAft>
                <a:spcPts val="0"/>
              </a:spcAft>
              <a:buClrTx/>
              <a:buSzTx/>
              <a:buFontTx/>
              <a:buNone/>
              <a:tabLst/>
              <a:defRPr/>
            </a:pPr>
            <a:r>
              <a:rPr lang="es-MX" noProof="0" dirty="0"/>
              <a:t>Materiales necesarios para la sesión</a:t>
            </a:r>
            <a:r>
              <a:rPr lang="es-MX" noProof="0" dirty="0" smtClean="0"/>
              <a:t>: Raptor</a:t>
            </a:r>
          </a:p>
          <a:p>
            <a:pPr marL="0" marR="0" lvl="0" indent="0" algn="l" defTabSz="914303" rtl="0" eaLnBrk="1" fontAlgn="auto" latinLnBrk="0" hangingPunct="1">
              <a:lnSpc>
                <a:spcPct val="100000"/>
              </a:lnSpc>
              <a:spcBef>
                <a:spcPts val="0"/>
              </a:spcBef>
              <a:spcAft>
                <a:spcPts val="0"/>
              </a:spcAft>
              <a:buClrTx/>
              <a:buSzTx/>
              <a:buFontTx/>
              <a:buNone/>
              <a:tabLst/>
              <a:defRPr/>
            </a:pPr>
            <a:endParaRPr lang="es-MX" noProof="0" dirty="0" smtClean="0"/>
          </a:p>
        </p:txBody>
      </p:sp>
      <p:sp>
        <p:nvSpPr>
          <p:cNvPr id="4" name="Slide Number Placeholder 3"/>
          <p:cNvSpPr>
            <a:spLocks noGrp="1"/>
          </p:cNvSpPr>
          <p:nvPr>
            <p:ph type="sldNum" sz="quarter" idx="10"/>
          </p:nvPr>
        </p:nvSpPr>
        <p:spPr/>
        <p:txBody>
          <a:bodyPr/>
          <a:lstStyle/>
          <a:p>
            <a:fld id="{3CD59CFA-B435-40BA-9094-DD8CE916D64D}" type="slidenum">
              <a:rPr lang="en-GB" smtClean="0"/>
              <a:t>2</a:t>
            </a:fld>
            <a:endParaRPr lang="en-GB"/>
          </a:p>
        </p:txBody>
      </p:sp>
    </p:spTree>
    <p:extLst>
      <p:ext uri="{BB962C8B-B14F-4D97-AF65-F5344CB8AC3E}">
        <p14:creationId xmlns:p14="http://schemas.microsoft.com/office/powerpoint/2010/main" val="189507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EJEMPLO</a:t>
            </a:r>
          </a:p>
        </p:txBody>
      </p:sp>
      <p:sp>
        <p:nvSpPr>
          <p:cNvPr id="4" name="Slide Number Placeholder 3"/>
          <p:cNvSpPr>
            <a:spLocks noGrp="1"/>
          </p:cNvSpPr>
          <p:nvPr>
            <p:ph type="sldNum" sz="quarter" idx="10"/>
          </p:nvPr>
        </p:nvSpPr>
        <p:spPr/>
        <p:txBody>
          <a:bodyPr/>
          <a:lstStyle/>
          <a:p>
            <a:fld id="{3CD59CFA-B435-40BA-9094-DD8CE916D64D}" type="slidenum">
              <a:rPr lang="en-GB" smtClean="0"/>
              <a:t>4</a:t>
            </a:fld>
            <a:endParaRPr lang="en-GB"/>
          </a:p>
        </p:txBody>
      </p:sp>
    </p:spTree>
    <p:extLst>
      <p:ext uri="{BB962C8B-B14F-4D97-AF65-F5344CB8AC3E}">
        <p14:creationId xmlns:p14="http://schemas.microsoft.com/office/powerpoint/2010/main" val="3203046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smtClean="0"/>
              <a:t>: 30 </a:t>
            </a:r>
            <a:r>
              <a:rPr lang="en-US" dirty="0" err="1" smtClean="0"/>
              <a:t>minutos</a:t>
            </a:r>
            <a:endParaRPr lang="en-US" dirty="0"/>
          </a:p>
          <a:p>
            <a:endParaRPr lang="en-US" dirty="0"/>
          </a:p>
          <a:p>
            <a:r>
              <a:rPr lang="en-US" dirty="0" err="1"/>
              <a:t>Respuestas</a:t>
            </a:r>
            <a:r>
              <a:rPr lang="en-US" dirty="0"/>
              <a:t> </a:t>
            </a:r>
            <a:r>
              <a:rPr lang="en-US" dirty="0" err="1"/>
              <a:t>ideales</a:t>
            </a:r>
            <a:r>
              <a:rPr lang="en-US" dirty="0" smtClean="0"/>
              <a:t>: </a:t>
            </a:r>
            <a:r>
              <a:rPr lang="en-US" dirty="0" err="1" smtClean="0"/>
              <a:t>Dónde</a:t>
            </a:r>
            <a:r>
              <a:rPr lang="en-US" dirty="0" smtClean="0"/>
              <a:t> se </a:t>
            </a:r>
            <a:r>
              <a:rPr lang="en-US" dirty="0" err="1" smtClean="0"/>
              <a:t>aprecie</a:t>
            </a:r>
            <a:r>
              <a:rPr lang="en-US" baseline="0" dirty="0" smtClean="0"/>
              <a:t> la </a:t>
            </a:r>
            <a:r>
              <a:rPr lang="en-US" baseline="0" dirty="0" err="1" smtClean="0"/>
              <a:t>efectividad</a:t>
            </a:r>
            <a:r>
              <a:rPr lang="en-US" baseline="0" dirty="0" smtClean="0"/>
              <a:t> del </a:t>
            </a:r>
            <a:r>
              <a:rPr lang="en-US" baseline="0" dirty="0" err="1" smtClean="0"/>
              <a:t>ejercicio</a:t>
            </a:r>
            <a:r>
              <a:rPr lang="en-US" baseline="0" dirty="0" smtClean="0"/>
              <a:t> </a:t>
            </a:r>
            <a:r>
              <a:rPr lang="en-US" baseline="0" dirty="0" err="1" smtClean="0"/>
              <a:t>en</a:t>
            </a:r>
            <a:r>
              <a:rPr lang="en-US" baseline="0" dirty="0" smtClean="0"/>
              <a:t> </a:t>
            </a:r>
            <a:r>
              <a:rPr lang="en-US" baseline="0" dirty="0" err="1" smtClean="0"/>
              <a:t>términos</a:t>
            </a:r>
            <a:r>
              <a:rPr lang="en-US" baseline="0" dirty="0" smtClean="0"/>
              <a:t> de </a:t>
            </a:r>
            <a:r>
              <a:rPr lang="en-US" baseline="0" dirty="0" err="1" smtClean="0"/>
              <a:t>constatar</a:t>
            </a:r>
            <a:r>
              <a:rPr lang="en-US" baseline="0" dirty="0" smtClean="0"/>
              <a:t> </a:t>
            </a:r>
            <a:r>
              <a:rPr lang="en-US" baseline="0" dirty="0" err="1" smtClean="0"/>
              <a:t>si</a:t>
            </a:r>
            <a:r>
              <a:rPr lang="en-US" baseline="0" dirty="0" smtClean="0"/>
              <a:t> </a:t>
            </a:r>
            <a:r>
              <a:rPr lang="en-US" baseline="0" dirty="0" err="1" smtClean="0"/>
              <a:t>los</a:t>
            </a:r>
            <a:r>
              <a:rPr lang="en-US" baseline="0" dirty="0" smtClean="0"/>
              <a:t> </a:t>
            </a:r>
            <a:r>
              <a:rPr lang="en-US" baseline="0" dirty="0" err="1" smtClean="0"/>
              <a:t>alumnos</a:t>
            </a:r>
            <a:r>
              <a:rPr lang="en-US" baseline="0" dirty="0" smtClean="0"/>
              <a:t> </a:t>
            </a:r>
            <a:r>
              <a:rPr lang="en-US" baseline="0" dirty="0" err="1" smtClean="0"/>
              <a:t>aprecian</a:t>
            </a:r>
            <a:r>
              <a:rPr lang="en-US" baseline="0" dirty="0" smtClean="0"/>
              <a:t> la </a:t>
            </a:r>
            <a:r>
              <a:rPr lang="en-US" baseline="0" dirty="0" err="1" smtClean="0"/>
              <a:t>importancia</a:t>
            </a:r>
            <a:r>
              <a:rPr lang="en-US" baseline="0" dirty="0" smtClean="0"/>
              <a:t> del </a:t>
            </a:r>
            <a:r>
              <a:rPr lang="en-US" baseline="0" dirty="0" err="1" smtClean="0"/>
              <a:t>uso</a:t>
            </a:r>
            <a:r>
              <a:rPr lang="en-US" baseline="0" dirty="0" smtClean="0"/>
              <a:t> de </a:t>
            </a:r>
            <a:r>
              <a:rPr lang="en-US" baseline="0" dirty="0" err="1" smtClean="0"/>
              <a:t>algoritmos</a:t>
            </a:r>
            <a:r>
              <a:rPr lang="en-US" baseline="0" dirty="0" smtClean="0"/>
              <a:t> </a:t>
            </a:r>
            <a:r>
              <a:rPr lang="en-US" baseline="0" dirty="0" err="1" smtClean="0"/>
              <a:t>como</a:t>
            </a:r>
            <a:r>
              <a:rPr lang="en-US" baseline="0" dirty="0" smtClean="0"/>
              <a:t> </a:t>
            </a:r>
            <a:r>
              <a:rPr lang="en-US" baseline="0" dirty="0" err="1" smtClean="0"/>
              <a:t>herramienta</a:t>
            </a:r>
            <a:r>
              <a:rPr lang="en-US" baseline="0" dirty="0" smtClean="0"/>
              <a:t> de </a:t>
            </a:r>
            <a:r>
              <a:rPr lang="en-US" baseline="0" dirty="0" err="1" smtClean="0"/>
              <a:t>diseño</a:t>
            </a:r>
            <a:r>
              <a:rPr lang="en-US" baseline="0" dirty="0" smtClean="0"/>
              <a:t>, y </a:t>
            </a:r>
            <a:r>
              <a:rPr lang="en-US" baseline="0" dirty="0" err="1" smtClean="0"/>
              <a:t>los</a:t>
            </a:r>
            <a:r>
              <a:rPr lang="en-US" baseline="0" dirty="0" smtClean="0"/>
              <a:t> </a:t>
            </a:r>
            <a:r>
              <a:rPr lang="en-US" baseline="0" dirty="0" err="1" smtClean="0"/>
              <a:t>lineamientos</a:t>
            </a:r>
            <a:r>
              <a:rPr lang="en-US" baseline="0" dirty="0" smtClean="0"/>
              <a:t> que </a:t>
            </a:r>
            <a:r>
              <a:rPr lang="en-US" baseline="0" dirty="0" err="1" smtClean="0"/>
              <a:t>rigen</a:t>
            </a:r>
            <a:r>
              <a:rPr lang="en-US" baseline="0" dirty="0" smtClean="0"/>
              <a:t> la </a:t>
            </a:r>
            <a:r>
              <a:rPr lang="en-US" baseline="0" dirty="0" err="1" smtClean="0"/>
              <a:t>creación</a:t>
            </a:r>
            <a:r>
              <a:rPr lang="en-US" baseline="0" dirty="0" smtClean="0"/>
              <a:t> de </a:t>
            </a:r>
            <a:r>
              <a:rPr lang="en-US" baseline="0" dirty="0" err="1" smtClean="0"/>
              <a:t>los</a:t>
            </a:r>
            <a:r>
              <a:rPr lang="en-US" baseline="0" dirty="0" smtClean="0"/>
              <a:t> </a:t>
            </a:r>
            <a:r>
              <a:rPr lang="en-US" baseline="0" dirty="0" err="1" smtClean="0"/>
              <a:t>mismos</a:t>
            </a:r>
            <a:r>
              <a:rPr lang="en-US" baseline="0" dirty="0" smtClean="0"/>
              <a:t>.</a:t>
            </a:r>
            <a:endParaRPr lang="en-US" dirty="0"/>
          </a:p>
          <a:p>
            <a:endParaRPr lang="en-US" dirty="0"/>
          </a:p>
          <a:p>
            <a:r>
              <a:rPr lang="en-US" dirty="0" err="1"/>
              <a:t>Conexión</a:t>
            </a:r>
            <a:r>
              <a:rPr lang="en-US" dirty="0"/>
              <a:t> a las </a:t>
            </a:r>
            <a:r>
              <a:rPr lang="en-US" dirty="0" err="1"/>
              <a:t>sesiones</a:t>
            </a:r>
            <a:r>
              <a:rPr lang="en-US" dirty="0"/>
              <a:t> </a:t>
            </a:r>
            <a:r>
              <a:rPr lang="en-US" dirty="0" err="1"/>
              <a:t>anteriores</a:t>
            </a:r>
            <a:r>
              <a:rPr lang="en-US" dirty="0" smtClean="0"/>
              <a:t>: El </a:t>
            </a:r>
            <a:r>
              <a:rPr lang="en-US" dirty="0" err="1" smtClean="0"/>
              <a:t>tema</a:t>
            </a:r>
            <a:r>
              <a:rPr lang="en-US" baseline="0" dirty="0" smtClean="0"/>
              <a:t> </a:t>
            </a:r>
            <a:r>
              <a:rPr lang="en-US" baseline="0" dirty="0" err="1" smtClean="0"/>
              <a:t>está</a:t>
            </a:r>
            <a:r>
              <a:rPr lang="en-US" baseline="0" dirty="0" smtClean="0"/>
              <a:t> </a:t>
            </a:r>
            <a:r>
              <a:rPr lang="en-US" baseline="0" dirty="0" err="1" smtClean="0"/>
              <a:t>directaente</a:t>
            </a:r>
            <a:r>
              <a:rPr lang="en-US" baseline="0" dirty="0" smtClean="0"/>
              <a:t> </a:t>
            </a:r>
            <a:r>
              <a:rPr lang="en-US" baseline="0" dirty="0" err="1" smtClean="0"/>
              <a:t>relacionado</a:t>
            </a:r>
            <a:r>
              <a:rPr lang="en-US" baseline="0" dirty="0" smtClean="0"/>
              <a:t> con la </a:t>
            </a:r>
            <a:r>
              <a:rPr lang="en-US" baseline="0" dirty="0" err="1" smtClean="0"/>
              <a:t>creación</a:t>
            </a:r>
            <a:r>
              <a:rPr lang="en-US" baseline="0" dirty="0" smtClean="0"/>
              <a:t> de software de </a:t>
            </a:r>
            <a:r>
              <a:rPr lang="en-US" baseline="0" dirty="0" err="1" smtClean="0"/>
              <a:t>cualquier</a:t>
            </a:r>
            <a:r>
              <a:rPr lang="en-US" baseline="0" dirty="0" smtClean="0"/>
              <a:t> </a:t>
            </a:r>
            <a:r>
              <a:rPr lang="en-US" baseline="0" dirty="0" err="1" smtClean="0"/>
              <a:t>tipo</a:t>
            </a:r>
            <a:r>
              <a:rPr lang="en-US" baseline="0" dirty="0" smtClean="0"/>
              <a:t>, lo que se </a:t>
            </a:r>
            <a:r>
              <a:rPr lang="en-US" baseline="0" dirty="0" err="1" smtClean="0"/>
              <a:t>vio</a:t>
            </a:r>
            <a:r>
              <a:rPr lang="en-US" baseline="0" dirty="0" smtClean="0"/>
              <a:t> </a:t>
            </a:r>
            <a:r>
              <a:rPr lang="en-US" baseline="0" dirty="0" err="1" smtClean="0"/>
              <a:t>en</a:t>
            </a:r>
            <a:r>
              <a:rPr lang="en-US" baseline="0" dirty="0" smtClean="0"/>
              <a:t> </a:t>
            </a:r>
            <a:r>
              <a:rPr lang="en-US" baseline="0" dirty="0" err="1" smtClean="0"/>
              <a:t>los</a:t>
            </a:r>
            <a:r>
              <a:rPr lang="en-US" baseline="0" dirty="0" smtClean="0"/>
              <a:t> </a:t>
            </a:r>
            <a:r>
              <a:rPr lang="en-US" baseline="0" dirty="0" err="1" smtClean="0"/>
              <a:t>bloques</a:t>
            </a:r>
            <a:r>
              <a:rPr lang="en-US" baseline="0" dirty="0" smtClean="0"/>
              <a:t> 1 y 2. </a:t>
            </a:r>
            <a:r>
              <a:rPr lang="en-US" dirty="0" smtClean="0"/>
              <a:t>Este </a:t>
            </a:r>
            <a:r>
              <a:rPr lang="en-US" dirty="0" err="1" smtClean="0"/>
              <a:t>tema</a:t>
            </a:r>
            <a:r>
              <a:rPr lang="en-US" dirty="0" smtClean="0"/>
              <a:t> </a:t>
            </a:r>
            <a:r>
              <a:rPr lang="en-US" dirty="0" err="1" smtClean="0"/>
              <a:t>es</a:t>
            </a:r>
            <a:r>
              <a:rPr lang="en-US" dirty="0" smtClean="0"/>
              <a:t> primero</a:t>
            </a:r>
            <a:r>
              <a:rPr lang="en-US" baseline="0" dirty="0" smtClean="0"/>
              <a:t> </a:t>
            </a:r>
            <a:r>
              <a:rPr lang="en-US" baseline="0" dirty="0" err="1" smtClean="0"/>
              <a:t>en</a:t>
            </a:r>
            <a:r>
              <a:rPr lang="en-US" baseline="0" dirty="0" smtClean="0"/>
              <a:t> </a:t>
            </a:r>
            <a:r>
              <a:rPr lang="en-US" baseline="0" dirty="0" err="1" smtClean="0"/>
              <a:t>su</a:t>
            </a:r>
            <a:r>
              <a:rPr lang="en-US" baseline="0" dirty="0" smtClean="0"/>
              <a:t> </a:t>
            </a:r>
            <a:r>
              <a:rPr lang="en-US" baseline="0" dirty="0" err="1" smtClean="0"/>
              <a:t>tipo</a:t>
            </a:r>
            <a:r>
              <a:rPr lang="en-US" baseline="0" dirty="0" smtClean="0"/>
              <a:t>, </a:t>
            </a:r>
            <a:r>
              <a:rPr lang="en-US" baseline="0" dirty="0" err="1" smtClean="0"/>
              <a:t>por</a:t>
            </a:r>
            <a:r>
              <a:rPr lang="en-US" baseline="0" dirty="0" smtClean="0"/>
              <a:t> lo que </a:t>
            </a:r>
            <a:r>
              <a:rPr lang="en-US" baseline="0" dirty="0" err="1" smtClean="0"/>
              <a:t>será</a:t>
            </a:r>
            <a:r>
              <a:rPr lang="en-US" baseline="0" dirty="0" smtClean="0"/>
              <a:t> un rector de </a:t>
            </a:r>
            <a:r>
              <a:rPr lang="en-US" baseline="0" dirty="0" err="1" smtClean="0"/>
              <a:t>temas</a:t>
            </a:r>
            <a:r>
              <a:rPr lang="en-US" baseline="0" dirty="0" smtClean="0"/>
              <a:t> </a:t>
            </a:r>
            <a:r>
              <a:rPr lang="en-US" baseline="0" dirty="0" err="1" smtClean="0"/>
              <a:t>próximos</a:t>
            </a:r>
            <a:r>
              <a:rPr lang="en-US" baseline="0" dirty="0" smtClean="0"/>
              <a:t>.</a:t>
            </a:r>
            <a:endParaRPr lang="en-US" dirty="0"/>
          </a:p>
          <a:p>
            <a:endParaRPr lang="en-US" dirty="0"/>
          </a:p>
          <a:p>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smtClean="0"/>
              <a:t>: Se </a:t>
            </a:r>
            <a:r>
              <a:rPr lang="en-US" dirty="0" err="1" smtClean="0"/>
              <a:t>tiene</a:t>
            </a:r>
            <a:r>
              <a:rPr lang="en-US" dirty="0" smtClean="0"/>
              <a:t> </a:t>
            </a:r>
            <a:r>
              <a:rPr lang="en-US" dirty="0" err="1" smtClean="0"/>
              <a:t>conexión</a:t>
            </a:r>
            <a:r>
              <a:rPr lang="en-US" dirty="0" smtClean="0"/>
              <a:t> con </a:t>
            </a:r>
            <a:r>
              <a:rPr lang="en-US" dirty="0" err="1" smtClean="0"/>
              <a:t>todas</a:t>
            </a:r>
            <a:r>
              <a:rPr lang="en-US" dirty="0" smtClean="0"/>
              <a:t> las </a:t>
            </a:r>
            <a:r>
              <a:rPr lang="en-US" dirty="0" err="1" smtClean="0"/>
              <a:t>mentalidades</a:t>
            </a:r>
            <a:r>
              <a:rPr lang="en-US" dirty="0" smtClean="0"/>
              <a:t> y</a:t>
            </a:r>
            <a:r>
              <a:rPr lang="en-US" baseline="0" dirty="0" smtClean="0"/>
              <a:t> </a:t>
            </a:r>
            <a:r>
              <a:rPr lang="en-US" baseline="0" dirty="0" err="1" smtClean="0"/>
              <a:t>comportamientos</a:t>
            </a:r>
            <a:r>
              <a:rPr lang="en-US" baseline="0" dirty="0" smtClean="0"/>
              <a:t>, </a:t>
            </a:r>
            <a:r>
              <a:rPr lang="en-US" baseline="0" dirty="0" err="1" smtClean="0"/>
              <a:t>particularmente</a:t>
            </a:r>
            <a:r>
              <a:rPr lang="en-US" baseline="0" dirty="0" smtClean="0"/>
              <a:t> las de </a:t>
            </a:r>
            <a:r>
              <a:rPr lang="en-US" baseline="0" dirty="0" err="1" smtClean="0"/>
              <a:t>persistencia</a:t>
            </a:r>
            <a:r>
              <a:rPr lang="en-US" baseline="0" dirty="0" smtClean="0"/>
              <a:t>, </a:t>
            </a:r>
            <a:r>
              <a:rPr lang="en-US" baseline="0" dirty="0" err="1" smtClean="0"/>
              <a:t>comunicación</a:t>
            </a:r>
            <a:r>
              <a:rPr lang="en-US" baseline="0" dirty="0" smtClean="0"/>
              <a:t> y </a:t>
            </a:r>
            <a:r>
              <a:rPr lang="en-US" baseline="0" dirty="0" err="1" smtClean="0"/>
              <a:t>orientación</a:t>
            </a:r>
            <a:r>
              <a:rPr lang="en-US" baseline="0" dirty="0" smtClean="0"/>
              <a:t> al </a:t>
            </a:r>
            <a:r>
              <a:rPr lang="en-US" baseline="0" dirty="0" err="1" smtClean="0"/>
              <a:t>detalle</a:t>
            </a:r>
            <a:r>
              <a:rPr lang="en-US" baseline="0" dirty="0" smtClean="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5</a:t>
            </a:fld>
            <a:endParaRPr lang="en-GB"/>
          </a:p>
        </p:txBody>
      </p:sp>
    </p:spTree>
    <p:extLst>
      <p:ext uri="{BB962C8B-B14F-4D97-AF65-F5344CB8AC3E}">
        <p14:creationId xmlns:p14="http://schemas.microsoft.com/office/powerpoint/2010/main" val="192550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smtClean="0"/>
              <a:t>: 15 </a:t>
            </a:r>
            <a:r>
              <a:rPr lang="en-US" dirty="0" err="1" smtClean="0"/>
              <a:t>minutos</a:t>
            </a:r>
            <a:endParaRPr lang="en-US" dirty="0"/>
          </a:p>
          <a:p>
            <a:endParaRPr lang="en-US" dirty="0"/>
          </a:p>
          <a:p>
            <a:r>
              <a:rPr lang="en-US" dirty="0" err="1"/>
              <a:t>Puntos</a:t>
            </a:r>
            <a:r>
              <a:rPr lang="en-US" dirty="0"/>
              <a:t> clave:</a:t>
            </a:r>
          </a:p>
          <a:p>
            <a:pPr marL="171450" indent="-171450">
              <a:buFont typeface="Arial" panose="020B0604020202020204" pitchFamily="34" charset="0"/>
              <a:buChar char="•"/>
            </a:pPr>
            <a:r>
              <a:rPr lang="en-US" dirty="0" err="1" smtClean="0"/>
              <a:t>Concientización</a:t>
            </a:r>
            <a:r>
              <a:rPr lang="en-US" baseline="0" dirty="0" smtClean="0"/>
              <a:t> </a:t>
            </a:r>
            <a:r>
              <a:rPr lang="en-US" baseline="0" dirty="0" err="1" smtClean="0"/>
              <a:t>sobre</a:t>
            </a:r>
            <a:r>
              <a:rPr lang="en-US" baseline="0" dirty="0" smtClean="0"/>
              <a:t> </a:t>
            </a:r>
            <a:r>
              <a:rPr lang="en-US" baseline="0" dirty="0" err="1" smtClean="0"/>
              <a:t>cómo</a:t>
            </a:r>
            <a:r>
              <a:rPr lang="en-US" baseline="0" dirty="0" smtClean="0"/>
              <a:t> </a:t>
            </a:r>
            <a:r>
              <a:rPr lang="en-US" baseline="0" dirty="0" err="1" smtClean="0"/>
              <a:t>dar</a:t>
            </a:r>
            <a:r>
              <a:rPr lang="en-US" baseline="0" dirty="0" smtClean="0"/>
              <a:t> </a:t>
            </a:r>
            <a:r>
              <a:rPr lang="en-US" baseline="0" dirty="0" err="1" smtClean="0"/>
              <a:t>instrucciones</a:t>
            </a:r>
            <a:r>
              <a:rPr lang="en-US" baseline="0" dirty="0" smtClean="0"/>
              <a:t> </a:t>
            </a:r>
            <a:r>
              <a:rPr lang="en-US" baseline="0" dirty="0" err="1" smtClean="0"/>
              <a:t>concretas</a:t>
            </a:r>
            <a:endParaRPr lang="en-US" dirty="0"/>
          </a:p>
          <a:p>
            <a:pPr marL="171450" indent="-171450">
              <a:buFont typeface="Arial" panose="020B0604020202020204" pitchFamily="34" charset="0"/>
              <a:buChar char="•"/>
            </a:pPr>
            <a:r>
              <a:rPr lang="en-US" dirty="0" err="1" smtClean="0"/>
              <a:t>Aprender</a:t>
            </a:r>
            <a:r>
              <a:rPr lang="en-US" baseline="0" dirty="0" smtClean="0"/>
              <a:t> a </a:t>
            </a:r>
            <a:r>
              <a:rPr lang="en-US" baseline="0" dirty="0" err="1" smtClean="0"/>
              <a:t>dar</a:t>
            </a:r>
            <a:r>
              <a:rPr lang="en-US" baseline="0" dirty="0" smtClean="0"/>
              <a:t> </a:t>
            </a:r>
            <a:r>
              <a:rPr lang="en-US" baseline="0" dirty="0" err="1" smtClean="0"/>
              <a:t>una</a:t>
            </a:r>
            <a:r>
              <a:rPr lang="en-US" baseline="0" dirty="0" smtClean="0"/>
              <a:t> </a:t>
            </a:r>
            <a:r>
              <a:rPr lang="en-US" baseline="0" dirty="0" err="1" smtClean="0"/>
              <a:t>instrucción</a:t>
            </a:r>
            <a:r>
              <a:rPr lang="en-US" baseline="0" dirty="0" smtClean="0"/>
              <a:t> a la </a:t>
            </a:r>
            <a:r>
              <a:rPr lang="en-US" baseline="0" dirty="0" err="1" smtClean="0"/>
              <a:t>vez</a:t>
            </a:r>
            <a:endParaRPr lang="en-US" dirty="0"/>
          </a:p>
          <a:p>
            <a:pPr marL="171450" indent="-171450">
              <a:buFont typeface="Arial" panose="020B0604020202020204" pitchFamily="34" charset="0"/>
              <a:buChar char="•"/>
            </a:pPr>
            <a:r>
              <a:rPr lang="en-US" dirty="0" err="1" smtClean="0"/>
              <a:t>Optimizar</a:t>
            </a:r>
            <a:r>
              <a:rPr lang="en-US" baseline="0" dirty="0" smtClean="0"/>
              <a:t> el </a:t>
            </a:r>
            <a:r>
              <a:rPr lang="en-US" baseline="0" dirty="0" err="1" smtClean="0"/>
              <a:t>número</a:t>
            </a:r>
            <a:r>
              <a:rPr lang="en-US" baseline="0" dirty="0" smtClean="0"/>
              <a:t> de </a:t>
            </a:r>
            <a:r>
              <a:rPr lang="en-US" baseline="0" dirty="0" err="1" smtClean="0"/>
              <a:t>instrucciones</a:t>
            </a:r>
            <a:r>
              <a:rPr lang="en-US" baseline="0" dirty="0" smtClean="0"/>
              <a:t> </a:t>
            </a:r>
            <a:r>
              <a:rPr lang="en-US" baseline="0" dirty="0" err="1" smtClean="0"/>
              <a:t>dadas</a:t>
            </a:r>
            <a:r>
              <a:rPr lang="en-US" baseline="0" dirty="0" smtClean="0"/>
              <a:t> para </a:t>
            </a:r>
            <a:r>
              <a:rPr lang="en-US" baseline="0" dirty="0" err="1" smtClean="0"/>
              <a:t>lograr</a:t>
            </a:r>
            <a:r>
              <a:rPr lang="en-US" baseline="0" dirty="0" smtClean="0"/>
              <a:t> </a:t>
            </a:r>
            <a:r>
              <a:rPr lang="en-US" baseline="0" dirty="0" err="1" smtClean="0"/>
              <a:t>concluir</a:t>
            </a:r>
            <a:r>
              <a:rPr lang="en-US" baseline="0" dirty="0" smtClean="0"/>
              <a:t> </a:t>
            </a:r>
            <a:r>
              <a:rPr lang="en-US" baseline="0" dirty="0" err="1" smtClean="0"/>
              <a:t>una</a:t>
            </a:r>
            <a:r>
              <a:rPr lang="en-US" baseline="0" dirty="0" smtClean="0"/>
              <a:t> </a:t>
            </a:r>
            <a:r>
              <a:rPr lang="en-US" baseline="0" dirty="0" err="1" smtClean="0"/>
              <a:t>tarea</a:t>
            </a:r>
            <a:endParaRPr lang="en-US" dirty="0"/>
          </a:p>
          <a:p>
            <a:pPr marL="0" indent="0">
              <a:buFont typeface="Arial" panose="020B0604020202020204" pitchFamily="34" charset="0"/>
              <a:buNone/>
            </a:pPr>
            <a:endParaRPr lang="en-US" dirty="0"/>
          </a:p>
          <a:p>
            <a:pPr lvl="0"/>
            <a:r>
              <a:rPr lang="en-US" dirty="0" err="1"/>
              <a:t>Preguntas</a:t>
            </a:r>
            <a:r>
              <a:rPr lang="en-US" dirty="0"/>
              <a:t> de </a:t>
            </a:r>
            <a:r>
              <a:rPr lang="en-US" dirty="0" err="1" smtClean="0"/>
              <a:t>reflexión</a:t>
            </a:r>
            <a:r>
              <a:rPr lang="en-US" dirty="0" smtClean="0"/>
              <a:t>: </a:t>
            </a:r>
            <a:r>
              <a:rPr lang="es-MX" u="none" strike="noStrike" dirty="0" smtClean="0">
                <a:effectLst/>
              </a:rPr>
              <a:t>¿Qué hizo el equipo que ganó para que su trabajo fuera más eficiente que el de el otro equipo? </a:t>
            </a:r>
          </a:p>
          <a:p>
            <a:r>
              <a:rPr lang="es-MX" dirty="0" smtClean="0">
                <a:effectLst/>
              </a:rPr>
              <a:t> </a:t>
            </a:r>
          </a:p>
          <a:p>
            <a:pPr lvl="0"/>
            <a:r>
              <a:rPr lang="es-MX" u="none" strike="noStrike" dirty="0" smtClean="0">
                <a:effectLst/>
              </a:rPr>
              <a:t>¿Cuáles acciones demuestra que el equipo ganador planificó sus tareas antes de comenzar a trabajar?</a:t>
            </a:r>
          </a:p>
          <a:p>
            <a:r>
              <a:rPr lang="es-MX" sz="1200" kern="1200" dirty="0" smtClean="0">
                <a:solidFill>
                  <a:schemeClr val="tx1"/>
                </a:solidFill>
                <a:effectLst/>
                <a:latin typeface="+mn-lt"/>
                <a:ea typeface="+mn-ea"/>
                <a:cs typeface="+mn-cs"/>
              </a:rPr>
              <a:t> </a:t>
            </a:r>
          </a:p>
          <a:p>
            <a:pPr lvl="0"/>
            <a:r>
              <a:rPr lang="es-MX" u="none" strike="noStrike" dirty="0" smtClean="0">
                <a:effectLst/>
              </a:rPr>
              <a:t>¿Cómo podría el equipo que no ganó mejorar en su habilidad de construcción de algoritmos eficientes?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r>
              <a:rPr lang="en-US" dirty="0" err="1"/>
              <a:t>Conexión</a:t>
            </a:r>
            <a:r>
              <a:rPr lang="en-US" dirty="0"/>
              <a:t> a las </a:t>
            </a:r>
            <a:r>
              <a:rPr lang="en-US" dirty="0" err="1"/>
              <a:t>mentalidades</a:t>
            </a:r>
            <a:r>
              <a:rPr lang="en-US" dirty="0"/>
              <a:t> y/o </a:t>
            </a:r>
            <a:r>
              <a:rPr lang="en-US" dirty="0" err="1"/>
              <a:t>los</a:t>
            </a:r>
            <a:r>
              <a:rPr lang="en-US" dirty="0"/>
              <a:t> </a:t>
            </a:r>
            <a:r>
              <a:rPr lang="en-US" dirty="0" err="1"/>
              <a:t>comportamientos</a:t>
            </a:r>
            <a:r>
              <a:rPr lang="en-US" dirty="0"/>
              <a:t>: </a:t>
            </a:r>
            <a:endParaRPr lang="es-MX" dirty="0" smtClean="0">
              <a:effectLst/>
            </a:endParaRPr>
          </a:p>
          <a:p>
            <a:pPr lvl="1"/>
            <a:r>
              <a:rPr lang="es-MX" u="none" strike="noStrike" dirty="0" smtClean="0">
                <a:effectLst/>
              </a:rPr>
              <a:t>Gestión del tiempo</a:t>
            </a:r>
          </a:p>
          <a:p>
            <a:pPr lvl="1"/>
            <a:r>
              <a:rPr lang="es-MX" u="none" strike="noStrike" dirty="0" smtClean="0">
                <a:effectLst/>
              </a:rPr>
              <a:t>Persistencia</a:t>
            </a:r>
          </a:p>
          <a:p>
            <a:pPr lvl="1"/>
            <a:r>
              <a:rPr lang="es-MX" u="none" strike="noStrike" dirty="0" smtClean="0">
                <a:effectLst/>
              </a:rPr>
              <a:t>Trabajo en equipo</a:t>
            </a:r>
          </a:p>
          <a:p>
            <a:pPr lvl="1"/>
            <a:r>
              <a:rPr lang="es-MX" u="none" strike="noStrike" dirty="0" smtClean="0">
                <a:effectLst/>
              </a:rPr>
              <a:t>Comunicación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6</a:t>
            </a:fld>
            <a:endParaRPr lang="en-GB"/>
          </a:p>
        </p:txBody>
      </p:sp>
    </p:spTree>
    <p:extLst>
      <p:ext uri="{BB962C8B-B14F-4D97-AF65-F5344CB8AC3E}">
        <p14:creationId xmlns:p14="http://schemas.microsoft.com/office/powerpoint/2010/main" val="4098885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EJEMPLO</a:t>
            </a:r>
          </a:p>
        </p:txBody>
      </p:sp>
      <p:sp>
        <p:nvSpPr>
          <p:cNvPr id="4" name="Slide Number Placeholder 3"/>
          <p:cNvSpPr>
            <a:spLocks noGrp="1"/>
          </p:cNvSpPr>
          <p:nvPr>
            <p:ph type="sldNum" sz="quarter" idx="10"/>
          </p:nvPr>
        </p:nvSpPr>
        <p:spPr/>
        <p:txBody>
          <a:bodyPr/>
          <a:lstStyle/>
          <a:p>
            <a:fld id="{3CD59CFA-B435-40BA-9094-DD8CE916D64D}" type="slidenum">
              <a:rPr lang="en-GB" smtClean="0"/>
              <a:t>7</a:t>
            </a:fld>
            <a:endParaRPr lang="en-GB"/>
          </a:p>
        </p:txBody>
      </p:sp>
    </p:spTree>
    <p:extLst>
      <p:ext uri="{BB962C8B-B14F-4D97-AF65-F5344CB8AC3E}">
        <p14:creationId xmlns:p14="http://schemas.microsoft.com/office/powerpoint/2010/main" val="282994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smtClean="0"/>
              <a:t>sugerido</a:t>
            </a:r>
            <a:r>
              <a:rPr lang="en-US" dirty="0" smtClean="0"/>
              <a:t> 60 </a:t>
            </a:r>
            <a:r>
              <a:rPr lang="en-US" dirty="0" err="1" smtClean="0"/>
              <a:t>minutos</a:t>
            </a:r>
            <a:endParaRPr lang="en-US" dirty="0"/>
          </a:p>
          <a:p>
            <a:endParaRPr lang="en-US" dirty="0"/>
          </a:p>
          <a:p>
            <a:r>
              <a:rPr lang="en-US" dirty="0" err="1"/>
              <a:t>Puntos</a:t>
            </a:r>
            <a:r>
              <a:rPr lang="en-US" dirty="0"/>
              <a:t> clave:</a:t>
            </a:r>
          </a:p>
          <a:p>
            <a:pPr marL="171450" lvl="0" indent="-171450">
              <a:buFont typeface="Arial" panose="020B0604020202020204" pitchFamily="34" charset="0"/>
              <a:buChar char="•"/>
            </a:pPr>
            <a:r>
              <a:rPr lang="es-MX" u="none" strike="noStrike" dirty="0" smtClean="0">
                <a:effectLst/>
              </a:rPr>
              <a:t>Considera el desarrollo de un buen algoritmo como una herramienta de comunicación entre etapas del ciclo de vida de la construcción de software, particularmente en la etapa de Diseño.</a:t>
            </a:r>
          </a:p>
          <a:p>
            <a:pPr marL="171450" lvl="0" indent="-171450">
              <a:buFont typeface="Arial" panose="020B0604020202020204" pitchFamily="34" charset="0"/>
              <a:buChar char="•"/>
            </a:pPr>
            <a:r>
              <a:rPr lang="es-MX" u="none" strike="noStrike" dirty="0" smtClean="0">
                <a:effectLst/>
              </a:rPr>
              <a:t>Trabaja en equipo para buscar las mejores alternativas y para incorporar nuevas ideas a la solución de un problema, recuerda que todos pensamos diferente.</a:t>
            </a:r>
          </a:p>
          <a:p>
            <a:pPr marL="0" indent="0">
              <a:buFont typeface="Arial" panose="020B0604020202020204" pitchFamily="34" charset="0"/>
              <a:buNone/>
            </a:pPr>
            <a:endParaRPr lang="en-US" dirty="0"/>
          </a:p>
          <a:p>
            <a:r>
              <a:rPr lang="en-US" dirty="0" err="1"/>
              <a:t>Preguntas</a:t>
            </a:r>
            <a:r>
              <a:rPr lang="en-US" dirty="0"/>
              <a:t> de </a:t>
            </a:r>
            <a:r>
              <a:rPr lang="en-US" dirty="0" err="1"/>
              <a:t>reflexión</a:t>
            </a:r>
            <a:r>
              <a:rPr lang="en-US" dirty="0"/>
              <a:t> y </a:t>
            </a:r>
            <a:r>
              <a:rPr lang="en-US" dirty="0" err="1"/>
              <a:t>respuestas</a:t>
            </a:r>
            <a:r>
              <a:rPr lang="en-US" dirty="0"/>
              <a:t> </a:t>
            </a:r>
            <a:r>
              <a:rPr lang="en-US" dirty="0" err="1"/>
              <a:t>ideales</a:t>
            </a:r>
            <a:r>
              <a:rPr lang="en-US" dirty="0" smtClean="0"/>
              <a:t>: </a:t>
            </a:r>
            <a:r>
              <a:rPr lang="es-MX" sz="1200" kern="1200" dirty="0" smtClean="0">
                <a:solidFill>
                  <a:schemeClr val="tx1"/>
                </a:solidFill>
                <a:effectLst/>
                <a:latin typeface="+mn-lt"/>
                <a:ea typeface="+mn-ea"/>
                <a:cs typeface="+mn-cs"/>
              </a:rPr>
              <a:t>¿Por qué es importante el desarrollo de algoritmos en la construcción de software?</a:t>
            </a:r>
          </a:p>
          <a:p>
            <a:pPr lvl="0"/>
            <a:r>
              <a:rPr lang="es-MX" u="none" strike="noStrike" dirty="0" smtClean="0">
                <a:effectLst/>
              </a:rPr>
              <a:t>Posible respuesta: Porque es una manera de asegurar que se está trabajando con la mejor solución. La creación de un algoritmo garantiza que se pensó en diferentes alternativas para construir una solución y que se evaluó la más conveniente, además de que si el algoritmo está bien hecho, nos ayuda a comunicar nuestra idea de mejor forma. </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Conexión</a:t>
            </a:r>
            <a:r>
              <a:rPr lang="en-US" dirty="0"/>
              <a:t> a las </a:t>
            </a:r>
            <a:r>
              <a:rPr lang="en-US" dirty="0" err="1"/>
              <a:t>mentalidades</a:t>
            </a:r>
            <a:r>
              <a:rPr lang="en-US" dirty="0"/>
              <a:t> y/o </a:t>
            </a:r>
            <a:r>
              <a:rPr lang="en-US" dirty="0" err="1"/>
              <a:t>los</a:t>
            </a:r>
            <a:r>
              <a:rPr lang="en-US" dirty="0"/>
              <a:t> </a:t>
            </a:r>
            <a:r>
              <a:rPr lang="en-US" dirty="0" err="1"/>
              <a:t>comportamientos</a:t>
            </a:r>
            <a:r>
              <a:rPr lang="en-US" dirty="0"/>
              <a:t>: </a:t>
            </a:r>
            <a:r>
              <a:rPr lang="es-MX" sz="1200" kern="1200" dirty="0" smtClean="0">
                <a:solidFill>
                  <a:schemeClr val="tx1"/>
                </a:solidFill>
                <a:effectLst/>
                <a:latin typeface="+mn-lt"/>
                <a:ea typeface="+mn-ea"/>
                <a:cs typeface="+mn-cs"/>
              </a:rPr>
              <a:t>En esta explicación del tema se trabajará mayormente con las mentalidades y habilidades de comportamiento de persistencia, orientación a futuro y la orientación al detalle mayormente. </a:t>
            </a:r>
            <a:endParaRPr lang="en-US" dirty="0"/>
          </a:p>
          <a:p>
            <a:endParaRPr lang="es-MX" dirty="0"/>
          </a:p>
        </p:txBody>
      </p:sp>
      <p:sp>
        <p:nvSpPr>
          <p:cNvPr id="4" name="Slide Number Placeholder 3"/>
          <p:cNvSpPr>
            <a:spLocks noGrp="1"/>
          </p:cNvSpPr>
          <p:nvPr>
            <p:ph type="sldNum" sz="quarter" idx="10"/>
          </p:nvPr>
        </p:nvSpPr>
        <p:spPr/>
        <p:txBody>
          <a:bodyPr/>
          <a:lstStyle/>
          <a:p>
            <a:fld id="{3CD59CFA-B435-40BA-9094-DD8CE916D64D}" type="slidenum">
              <a:rPr lang="en-GB" smtClean="0"/>
              <a:t>8</a:t>
            </a:fld>
            <a:endParaRPr lang="en-GB"/>
          </a:p>
        </p:txBody>
      </p:sp>
    </p:spTree>
    <p:extLst>
      <p:ext uri="{BB962C8B-B14F-4D97-AF65-F5344CB8AC3E}">
        <p14:creationId xmlns:p14="http://schemas.microsoft.com/office/powerpoint/2010/main" val="315335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13</a:t>
            </a:fld>
            <a:endParaRPr lang="en-GB"/>
          </a:p>
        </p:txBody>
      </p:sp>
    </p:spTree>
    <p:extLst>
      <p:ext uri="{BB962C8B-B14F-4D97-AF65-F5344CB8AC3E}">
        <p14:creationId xmlns:p14="http://schemas.microsoft.com/office/powerpoint/2010/main" val="44088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Tiempo</a:t>
            </a:r>
            <a:r>
              <a:rPr lang="en-US" dirty="0"/>
              <a:t> </a:t>
            </a:r>
            <a:r>
              <a:rPr lang="en-US" dirty="0" err="1"/>
              <a:t>sugerido</a:t>
            </a:r>
            <a:r>
              <a:rPr lang="en-US" dirty="0" smtClean="0"/>
              <a:t>: 8.5 horas</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Materiales</a:t>
            </a:r>
            <a:r>
              <a:rPr lang="en-US" dirty="0"/>
              <a:t> </a:t>
            </a:r>
            <a:r>
              <a:rPr lang="en-US" dirty="0" err="1"/>
              <a:t>necesarios</a:t>
            </a:r>
            <a:r>
              <a:rPr lang="en-US" dirty="0"/>
              <a:t> para la </a:t>
            </a:r>
            <a:r>
              <a:rPr lang="en-US" dirty="0" err="1"/>
              <a:t>actividad</a:t>
            </a:r>
            <a:r>
              <a:rPr lang="en-US" dirty="0"/>
              <a:t>/</a:t>
            </a:r>
            <a:r>
              <a:rPr lang="en-US" dirty="0" err="1"/>
              <a:t>práctica</a:t>
            </a:r>
            <a:r>
              <a:rPr lang="en-US" dirty="0" smtClean="0"/>
              <a:t>: </a:t>
            </a:r>
            <a:r>
              <a:rPr lang="en-US" dirty="0" err="1" smtClean="0"/>
              <a:t>Equipos</a:t>
            </a:r>
            <a:r>
              <a:rPr lang="en-US" baseline="0" dirty="0" smtClean="0"/>
              <a:t> de </a:t>
            </a:r>
            <a:r>
              <a:rPr lang="en-US" baseline="0" dirty="0" err="1" smtClean="0"/>
              <a:t>máximo</a:t>
            </a:r>
            <a:r>
              <a:rPr lang="en-US" baseline="0" dirty="0" smtClean="0"/>
              <a:t> 3 personas y Raptor </a:t>
            </a:r>
            <a:r>
              <a:rPr lang="en-US" baseline="0" dirty="0" err="1" smtClean="0"/>
              <a:t>instalado</a:t>
            </a:r>
            <a:r>
              <a:rPr lang="en-US" baseline="0" dirty="0" smtClean="0"/>
              <a:t> </a:t>
            </a:r>
            <a:r>
              <a:rPr lang="en-US" baseline="0" dirty="0" err="1" smtClean="0"/>
              <a:t>en</a:t>
            </a:r>
            <a:r>
              <a:rPr lang="en-US" baseline="0" dirty="0" smtClean="0"/>
              <a:t> </a:t>
            </a:r>
            <a:r>
              <a:rPr lang="en-US" baseline="0" dirty="0" err="1" smtClean="0"/>
              <a:t>sus</a:t>
            </a:r>
            <a:r>
              <a:rPr lang="en-US" baseline="0" dirty="0" smtClean="0"/>
              <a:t> </a:t>
            </a:r>
            <a:r>
              <a:rPr lang="en-US" baseline="0" dirty="0" err="1" smtClean="0"/>
              <a:t>computadoras</a:t>
            </a:r>
            <a:endParaRPr lang="en-US" dirty="0"/>
          </a:p>
          <a:p>
            <a:endParaRPr lang="es-MX" dirty="0"/>
          </a:p>
        </p:txBody>
      </p:sp>
      <p:sp>
        <p:nvSpPr>
          <p:cNvPr id="4" name="Slide Number Placeholder 3"/>
          <p:cNvSpPr>
            <a:spLocks noGrp="1"/>
          </p:cNvSpPr>
          <p:nvPr>
            <p:ph type="sldNum" sz="quarter" idx="10"/>
          </p:nvPr>
        </p:nvSpPr>
        <p:spPr/>
        <p:txBody>
          <a:bodyPr/>
          <a:lstStyle/>
          <a:p>
            <a:fld id="{3CD59CFA-B435-40BA-9094-DD8CE916D64D}" type="slidenum">
              <a:rPr lang="en-GB" smtClean="0"/>
              <a:t>16</a:t>
            </a:fld>
            <a:endParaRPr lang="en-GB"/>
          </a:p>
        </p:txBody>
      </p:sp>
    </p:spTree>
    <p:extLst>
      <p:ext uri="{BB962C8B-B14F-4D97-AF65-F5344CB8AC3E}">
        <p14:creationId xmlns:p14="http://schemas.microsoft.com/office/powerpoint/2010/main" val="1949837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smtClean="0"/>
              <a:t>: 5 min</a:t>
            </a:r>
            <a:endParaRPr lang="en-US" dirty="0"/>
          </a:p>
          <a:p>
            <a:endParaRPr lang="en-US" dirty="0"/>
          </a:p>
          <a:p>
            <a:r>
              <a:rPr lang="en-US" dirty="0" err="1"/>
              <a:t>Cómo</a:t>
            </a:r>
            <a:r>
              <a:rPr lang="en-US" dirty="0"/>
              <a:t> </a:t>
            </a:r>
            <a:r>
              <a:rPr lang="en-US" dirty="0" err="1"/>
              <a:t>revisar</a:t>
            </a:r>
            <a:r>
              <a:rPr lang="en-US" dirty="0"/>
              <a:t> </a:t>
            </a:r>
            <a:r>
              <a:rPr lang="en-US" dirty="0" err="1"/>
              <a:t>los</a:t>
            </a:r>
            <a:r>
              <a:rPr lang="en-US" dirty="0"/>
              <a:t> </a:t>
            </a:r>
            <a:r>
              <a:rPr lang="en-US" dirty="0" err="1"/>
              <a:t>objetivos</a:t>
            </a:r>
            <a:r>
              <a:rPr lang="en-US" dirty="0"/>
              <a:t> de </a:t>
            </a:r>
            <a:r>
              <a:rPr lang="en-US" dirty="0" err="1"/>
              <a:t>aprendizaje</a:t>
            </a:r>
            <a:r>
              <a:rPr lang="en-US" dirty="0" smtClean="0"/>
              <a:t>: Con el</a:t>
            </a:r>
            <a:r>
              <a:rPr lang="en-US" baseline="0" dirty="0" smtClean="0"/>
              <a:t> check list de </a:t>
            </a:r>
            <a:r>
              <a:rPr lang="en-US" baseline="0" dirty="0" err="1" smtClean="0"/>
              <a:t>evaluación</a:t>
            </a:r>
            <a:r>
              <a:rPr lang="en-US" baseline="0" dirty="0" smtClean="0"/>
              <a:t> de la </a:t>
            </a:r>
            <a:r>
              <a:rPr lang="en-US" baseline="0" dirty="0" err="1" smtClean="0"/>
              <a:t>semana</a:t>
            </a:r>
            <a:r>
              <a:rPr lang="en-US" baseline="0" dirty="0" smtClean="0"/>
              <a:t>.</a:t>
            </a:r>
            <a:endParaRPr lang="en-US" dirty="0"/>
          </a:p>
          <a:p>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18</a:t>
            </a:fld>
            <a:endParaRPr lang="en-GB"/>
          </a:p>
        </p:txBody>
      </p:sp>
    </p:spTree>
    <p:extLst>
      <p:ext uri="{BB962C8B-B14F-4D97-AF65-F5344CB8AC3E}">
        <p14:creationId xmlns:p14="http://schemas.microsoft.com/office/powerpoint/2010/main" val="1923040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3" Type="http://schemas.microsoft.com/office/2007/relationships/hdphoto" Target="NULL"/><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jpeg"/><Relationship Id="rId1" Type="http://schemas.openxmlformats.org/officeDocument/2006/relationships/slideMaster" Target="../slideMasters/slideMaster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jpeg"/><Relationship Id="rId1" Type="http://schemas.openxmlformats.org/officeDocument/2006/relationships/slideMaster" Target="../slideMasters/slideMaster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jpeg"/><Relationship Id="rId1" Type="http://schemas.openxmlformats.org/officeDocument/2006/relationships/slideMaster" Target="../slideMasters/slideMaster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jpeg"/><Relationship Id="rId1" Type="http://schemas.openxmlformats.org/officeDocument/2006/relationships/slideMaster" Target="../slideMasters/slideMaster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33.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image" Target="../media/image32.jpeg"/></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35.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image" Target="../media/image34.jpe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Master" Target="../slideMasters/slideMaster7.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microsoft.com/office/2007/relationships/hdphoto" Target="../media/hdphoto5.wdp"/><Relationship Id="rId4" Type="http://schemas.openxmlformats.org/officeDocument/2006/relationships/image" Target="../media/image36.jpeg"/></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33.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image" Target="../media/image38.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Master" Target="../slideMasters/slideMaster7.xml"/><Relationship Id="rId7" Type="http://schemas.openxmlformats.org/officeDocument/2006/relationships/image" Target="../media/image1.emf"/><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microsoft.com/office/2007/relationships/hdphoto" Target="../media/hdphoto6.wdp"/><Relationship Id="rId4" Type="http://schemas.openxmlformats.org/officeDocument/2006/relationships/image" Target="../media/image39.jpe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7.xml"/><Relationship Id="rId7" Type="http://schemas.openxmlformats.org/officeDocument/2006/relationships/image" Target="../media/image1.emf"/><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microsoft.com/office/2007/relationships/hdphoto" Target="../media/hdphoto7.wdp"/><Relationship Id="rId4" Type="http://schemas.openxmlformats.org/officeDocument/2006/relationships/image" Target="../media/image40.png"/></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2.pn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image" Target="../media/image41.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33.pn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image" Target="../media/image43.png"/></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image" Target="../media/image44.png"/></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6.png"/><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image" Target="../media/image45.png"/></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6.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47.jpe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Master" Target="../slideMasters/slideMaster7.xml"/><Relationship Id="rId7" Type="http://schemas.openxmlformats.org/officeDocument/2006/relationships/image" Target="../media/image1.emf"/><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microsoft.com/office/2007/relationships/hdphoto" Target="../media/hdphoto8.wdp"/><Relationship Id="rId4" Type="http://schemas.openxmlformats.org/officeDocument/2006/relationships/image" Target="../media/image48.jpeg"/></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9.png"/><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image" Target="../media/image50.jpeg"/></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9.png"/><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image" Target="../media/image51.png"/></Relationships>
</file>

<file path=ppt/slideLayouts/_rels/slideLayout6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2.jpe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ation - WT  - Blank">
    <p:spTree>
      <p:nvGrpSpPr>
        <p:cNvPr id="1" name=""/>
        <p:cNvGrpSpPr/>
        <p:nvPr/>
      </p:nvGrpSpPr>
      <p:grpSpPr>
        <a:xfrm>
          <a:off x="0" y="0"/>
          <a:ext cx="0" cy="0"/>
          <a:chOff x="0" y="0"/>
          <a:chExt cx="0" cy="0"/>
        </a:xfrm>
      </p:grpSpPr>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9" name="Text Placeholder 9"/>
          <p:cNvSpPr>
            <a:spLocks noGrp="1"/>
          </p:cNvSpPr>
          <p:nvPr>
            <p:ph type="body" sz="quarter" idx="15" hasCustomPrompt="1"/>
          </p:nvPr>
        </p:nvSpPr>
        <p:spPr>
          <a:xfrm>
            <a:off x="580602" y="413571"/>
            <a:ext cx="2380962"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10" name="TextBox 9"/>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rgbClr val="33333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‹Nº›</a:t>
            </a:fld>
            <a:endParaRPr lang="en-US" dirty="0"/>
          </a:p>
        </p:txBody>
      </p:sp>
    </p:spTree>
    <p:extLst>
      <p:ext uri="{BB962C8B-B14F-4D97-AF65-F5344CB8AC3E}">
        <p14:creationId xmlns:p14="http://schemas.microsoft.com/office/powerpoint/2010/main" val="123955583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tion - GRN - Centered Title slide">
    <p:bg>
      <p:bgPr>
        <a:solidFill>
          <a:schemeClr val="accent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0" hasCustomPrompt="1"/>
          </p:nvPr>
        </p:nvSpPr>
        <p:spPr>
          <a:xfrm>
            <a:off x="1385725" y="2700958"/>
            <a:ext cx="6413864" cy="835607"/>
          </a:xfrm>
        </p:spPr>
        <p:txBody>
          <a:bodyPr>
            <a:normAutofit/>
          </a:bodyPr>
          <a:lstStyle>
            <a:lvl1pPr marL="0" indent="0" algn="ctr">
              <a:lnSpc>
                <a:spcPct val="100000"/>
              </a:lnSpc>
              <a:spcBef>
                <a:spcPts val="0"/>
              </a:spcBef>
              <a:buNone/>
              <a:defRPr sz="3200" b="1">
                <a:solidFill>
                  <a:schemeClr val="bg1"/>
                </a:solidFill>
              </a:defRPr>
            </a:lvl1pPr>
          </a:lstStyle>
          <a:p>
            <a:pPr lvl="0"/>
            <a:r>
              <a:rPr lang="en-US" dirty="0"/>
              <a:t>Click to edit text</a:t>
            </a:r>
            <a:endParaRPr lang="en-GB" dirty="0"/>
          </a:p>
        </p:txBody>
      </p:sp>
      <p:sp>
        <p:nvSpPr>
          <p:cNvPr id="17" name="Text Placeholder 2"/>
          <p:cNvSpPr>
            <a:spLocks noGrp="1"/>
          </p:cNvSpPr>
          <p:nvPr>
            <p:ph type="body" sz="quarter" idx="11" hasCustomPrompt="1"/>
          </p:nvPr>
        </p:nvSpPr>
        <p:spPr>
          <a:xfrm>
            <a:off x="1789611" y="3553165"/>
            <a:ext cx="5564778" cy="1136401"/>
          </a:xfrm>
        </p:spPr>
        <p:txBody>
          <a:bodyPr>
            <a:normAutofit/>
          </a:bodyPr>
          <a:lstStyle>
            <a:lvl1pPr marL="0" indent="0" algn="ctr">
              <a:lnSpc>
                <a:spcPct val="100000"/>
              </a:lnSpc>
              <a:spcBef>
                <a:spcPts val="0"/>
              </a:spcBef>
              <a:buNone/>
              <a:defRPr sz="2400" b="0">
                <a:solidFill>
                  <a:schemeClr val="bg1"/>
                </a:solidFill>
              </a:defRPr>
            </a:lvl1pPr>
          </a:lstStyle>
          <a:p>
            <a:pPr lvl="0"/>
            <a:r>
              <a:rPr lang="en-US" dirty="0"/>
              <a:t>Click to edit text</a:t>
            </a:r>
            <a:endParaRPr lang="en-GB" dirty="0"/>
          </a:p>
        </p:txBody>
      </p:sp>
      <p:sp>
        <p:nvSpPr>
          <p:cNvPr id="14" name="Text Placeholder 9"/>
          <p:cNvSpPr>
            <a:spLocks noGrp="1"/>
          </p:cNvSpPr>
          <p:nvPr>
            <p:ph type="body" sz="quarter" idx="15" hasCustomPrompt="1"/>
          </p:nvPr>
        </p:nvSpPr>
        <p:spPr>
          <a:xfrm>
            <a:off x="580602" y="413571"/>
            <a:ext cx="2230837"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10" name="TextBox 9"/>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Tree>
    <p:extLst>
      <p:ext uri="{BB962C8B-B14F-4D97-AF65-F5344CB8AC3E}">
        <p14:creationId xmlns:p14="http://schemas.microsoft.com/office/powerpoint/2010/main" val="420487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ation - GRN Left Title and Text">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2" name="Title 1"/>
          <p:cNvSpPr>
            <a:spLocks noGrp="1"/>
          </p:cNvSpPr>
          <p:nvPr>
            <p:ph type="title"/>
          </p:nvPr>
        </p:nvSpPr>
        <p:spPr/>
        <p:txBody>
          <a:bodyPr>
            <a:normAutofit/>
          </a:bodyPr>
          <a:lstStyle>
            <a:lvl1pP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4793281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tion - GRN- 4 Steps">
    <p:bg>
      <p:bgPr>
        <a:solidFill>
          <a:schemeClr val="accent1"/>
        </a:solidFill>
        <a:effectLst/>
      </p:bgPr>
    </p:bg>
    <p:spTree>
      <p:nvGrpSpPr>
        <p:cNvPr id="1" name=""/>
        <p:cNvGrpSpPr/>
        <p:nvPr/>
      </p:nvGrpSpPr>
      <p:grpSpPr>
        <a:xfrm>
          <a:off x="0" y="0"/>
          <a:ext cx="0" cy="0"/>
          <a:chOff x="0" y="0"/>
          <a:chExt cx="0" cy="0"/>
        </a:xfrm>
      </p:grpSpPr>
      <p:sp>
        <p:nvSpPr>
          <p:cNvPr id="7" name="Rectangle 6"/>
          <p:cNvSpPr/>
          <p:nvPr userDrawn="1"/>
        </p:nvSpPr>
        <p:spPr bwMode="ltGray">
          <a:xfrm>
            <a:off x="0" y="1"/>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GB">
              <a:solidFill>
                <a:prstClr val="white"/>
              </a:solidFill>
            </a:endParaRPr>
          </a:p>
        </p:txBody>
      </p:sp>
      <p:grpSp>
        <p:nvGrpSpPr>
          <p:cNvPr id="6" name="Group 5"/>
          <p:cNvGrpSpPr/>
          <p:nvPr userDrawn="1"/>
        </p:nvGrpSpPr>
        <p:grpSpPr>
          <a:xfrm>
            <a:off x="447401" y="2619101"/>
            <a:ext cx="1619795" cy="1619795"/>
            <a:chOff x="522515" y="2442753"/>
            <a:chExt cx="1619795" cy="1619795"/>
          </a:xfrm>
        </p:grpSpPr>
        <p:sp>
          <p:nvSpPr>
            <p:cNvPr id="2" name="Oval 1"/>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 name="TextBox 4"/>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1</a:t>
              </a:r>
            </a:p>
          </p:txBody>
        </p:sp>
      </p:grpSp>
      <p:grpSp>
        <p:nvGrpSpPr>
          <p:cNvPr id="8" name="Group 7"/>
          <p:cNvGrpSpPr/>
          <p:nvPr userDrawn="1"/>
        </p:nvGrpSpPr>
        <p:grpSpPr>
          <a:xfrm>
            <a:off x="2664819" y="2619103"/>
            <a:ext cx="1619795" cy="1619795"/>
            <a:chOff x="522515" y="2442753"/>
            <a:chExt cx="1619795" cy="1619795"/>
          </a:xfrm>
        </p:grpSpPr>
        <p:sp>
          <p:nvSpPr>
            <p:cNvPr id="9" name="Oval 8"/>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0" name="TextBox 9"/>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2</a:t>
              </a:r>
            </a:p>
          </p:txBody>
        </p:sp>
      </p:grpSp>
      <p:grpSp>
        <p:nvGrpSpPr>
          <p:cNvPr id="11" name="Group 10"/>
          <p:cNvGrpSpPr/>
          <p:nvPr userDrawn="1"/>
        </p:nvGrpSpPr>
        <p:grpSpPr>
          <a:xfrm>
            <a:off x="4911632" y="2619101"/>
            <a:ext cx="1619795" cy="1619795"/>
            <a:chOff x="522515" y="2442753"/>
            <a:chExt cx="1619795" cy="1619795"/>
          </a:xfrm>
        </p:grpSpPr>
        <p:sp>
          <p:nvSpPr>
            <p:cNvPr id="12" name="Oval 11"/>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3" name="TextBox 12"/>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3</a:t>
              </a:r>
            </a:p>
          </p:txBody>
        </p:sp>
      </p:grpSp>
      <p:sp>
        <p:nvSpPr>
          <p:cNvPr id="15" name="Text Placeholder 14"/>
          <p:cNvSpPr>
            <a:spLocks noGrp="1"/>
          </p:cNvSpPr>
          <p:nvPr>
            <p:ph type="body" sz="quarter" idx="10" hasCustomPrompt="1"/>
          </p:nvPr>
        </p:nvSpPr>
        <p:spPr>
          <a:xfrm>
            <a:off x="447400" y="4460966"/>
            <a:ext cx="1620000" cy="1129668"/>
          </a:xfrm>
        </p:spPr>
        <p:txBody>
          <a:bodyPr lIns="0" tIns="35996" rIns="0" bIns="35996">
            <a:normAutofit/>
          </a:bodyPr>
          <a:lstStyle>
            <a:lvl1pPr marL="0" indent="0" algn="ctr">
              <a:lnSpc>
                <a:spcPct val="100000"/>
              </a:lnSpc>
              <a:spcBef>
                <a:spcPts val="0"/>
              </a:spcBef>
              <a:buNone/>
              <a:defRPr sz="1200"/>
            </a:lvl1pPr>
          </a:lstStyle>
          <a:p>
            <a:pPr lvl="0"/>
            <a:r>
              <a:rPr lang="en-US" dirty="0"/>
              <a:t>Click to edit text</a:t>
            </a:r>
            <a:endParaRPr lang="en-GB" dirty="0"/>
          </a:p>
        </p:txBody>
      </p:sp>
      <p:sp>
        <p:nvSpPr>
          <p:cNvPr id="16" name="Text Placeholder 14"/>
          <p:cNvSpPr>
            <a:spLocks noGrp="1"/>
          </p:cNvSpPr>
          <p:nvPr>
            <p:ph type="body" sz="quarter" idx="11" hasCustomPrompt="1"/>
          </p:nvPr>
        </p:nvSpPr>
        <p:spPr>
          <a:xfrm>
            <a:off x="2651652"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sp>
        <p:nvSpPr>
          <p:cNvPr id="17" name="Text Placeholder 14"/>
          <p:cNvSpPr>
            <a:spLocks noGrp="1"/>
          </p:cNvSpPr>
          <p:nvPr>
            <p:ph type="body" sz="quarter" idx="12" hasCustomPrompt="1"/>
          </p:nvPr>
        </p:nvSpPr>
        <p:spPr>
          <a:xfrm>
            <a:off x="4911426"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grpSp>
        <p:nvGrpSpPr>
          <p:cNvPr id="19" name="Group 18"/>
          <p:cNvGrpSpPr/>
          <p:nvPr userDrawn="1"/>
        </p:nvGrpSpPr>
        <p:grpSpPr>
          <a:xfrm>
            <a:off x="7132314" y="2619101"/>
            <a:ext cx="1619795" cy="1619795"/>
            <a:chOff x="522515" y="2442753"/>
            <a:chExt cx="1619795" cy="1619795"/>
          </a:xfrm>
        </p:grpSpPr>
        <p:sp>
          <p:nvSpPr>
            <p:cNvPr id="20" name="Oval 19"/>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1" name="TextBox 20"/>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4</a:t>
              </a:r>
            </a:p>
          </p:txBody>
        </p:sp>
      </p:grpSp>
      <p:sp>
        <p:nvSpPr>
          <p:cNvPr id="22" name="Text Placeholder 14"/>
          <p:cNvSpPr>
            <a:spLocks noGrp="1"/>
          </p:cNvSpPr>
          <p:nvPr>
            <p:ph type="body" sz="quarter" idx="14" hasCustomPrompt="1"/>
          </p:nvPr>
        </p:nvSpPr>
        <p:spPr>
          <a:xfrm>
            <a:off x="7132313"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sp>
        <p:nvSpPr>
          <p:cNvPr id="31" name="Text Placeholder 9"/>
          <p:cNvSpPr>
            <a:spLocks noGrp="1"/>
          </p:cNvSpPr>
          <p:nvPr>
            <p:ph type="body" sz="quarter" idx="15" hasCustomPrompt="1"/>
          </p:nvPr>
        </p:nvSpPr>
        <p:spPr>
          <a:xfrm>
            <a:off x="580602" y="413571"/>
            <a:ext cx="2489165"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32" name="Picture 3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5" name="TextBox 24"/>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7" name="Straight Connector 26"/>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 name="Title 2"/>
          <p:cNvSpPr>
            <a:spLocks noGrp="1"/>
          </p:cNvSpPr>
          <p:nvPr>
            <p:ph type="title"/>
          </p:nvPr>
        </p:nvSpPr>
        <p:spPr>
          <a:xfrm>
            <a:off x="585216" y="1128268"/>
            <a:ext cx="8001000" cy="1627632"/>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43369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ation - BLU Blank">
    <p:bg>
      <p:bgPr>
        <a:solidFill>
          <a:schemeClr val="accent2"/>
        </a:solidFill>
        <a:effectLst/>
      </p:bgPr>
    </p:bg>
    <p:spTree>
      <p:nvGrpSpPr>
        <p:cNvPr id="1" name=""/>
        <p:cNvGrpSpPr/>
        <p:nvPr/>
      </p:nvGrpSpPr>
      <p:grpSpPr>
        <a:xfrm>
          <a:off x="0" y="0"/>
          <a:ext cx="0" cy="0"/>
          <a:chOff x="0" y="0"/>
          <a:chExt cx="0" cy="0"/>
        </a:xfrm>
      </p:grpSpPr>
      <p:sp>
        <p:nvSpPr>
          <p:cNvPr id="12" name="Text Placeholder 9"/>
          <p:cNvSpPr>
            <a:spLocks noGrp="1"/>
          </p:cNvSpPr>
          <p:nvPr>
            <p:ph type="body" sz="quarter" idx="15" hasCustomPrompt="1"/>
          </p:nvPr>
        </p:nvSpPr>
        <p:spPr>
          <a:xfrm>
            <a:off x="580602" y="413571"/>
            <a:ext cx="2778424"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Tree>
    <p:extLst>
      <p:ext uri="{BB962C8B-B14F-4D97-AF65-F5344CB8AC3E}">
        <p14:creationId xmlns:p14="http://schemas.microsoft.com/office/powerpoint/2010/main" val="65999401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ation - BLU CTR TTL TOP">
    <p:bg>
      <p:bgPr>
        <a:solidFill>
          <a:schemeClr val="accent2"/>
        </a:solidFill>
        <a:effectLst/>
      </p:bgPr>
    </p:bg>
    <p:spTree>
      <p:nvGrpSpPr>
        <p:cNvPr id="1" name=""/>
        <p:cNvGrpSpPr/>
        <p:nvPr/>
      </p:nvGrpSpPr>
      <p:grpSpPr>
        <a:xfrm>
          <a:off x="0" y="0"/>
          <a:ext cx="0" cy="0"/>
          <a:chOff x="0" y="0"/>
          <a:chExt cx="0" cy="0"/>
        </a:xfrm>
      </p:grpSpPr>
      <p:sp>
        <p:nvSpPr>
          <p:cNvPr id="14" name="Text Placeholder 9"/>
          <p:cNvSpPr>
            <a:spLocks noGrp="1"/>
          </p:cNvSpPr>
          <p:nvPr>
            <p:ph type="body" sz="quarter" idx="15" hasCustomPrompt="1"/>
          </p:nvPr>
        </p:nvSpPr>
        <p:spPr>
          <a:xfrm>
            <a:off x="580602" y="413571"/>
            <a:ext cx="2503792"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9" name="TextBox 8"/>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2" name="Title 1"/>
          <p:cNvSpPr>
            <a:spLocks noGrp="1"/>
          </p:cNvSpPr>
          <p:nvPr>
            <p:ph type="title"/>
          </p:nvPr>
        </p:nvSpPr>
        <p:spPr>
          <a:xfrm>
            <a:off x="585216" y="914399"/>
            <a:ext cx="8023215" cy="1627632"/>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82074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ation - BLU - Centered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1622779"/>
            <a:ext cx="8001000" cy="1627632"/>
          </a:xfrm>
        </p:spPr>
        <p:txBody>
          <a:bodyPr>
            <a:normAutofit/>
          </a:bodyPr>
          <a:lstStyle>
            <a:lvl1pPr algn="ctr">
              <a:defRPr sz="3200">
                <a:solidFill>
                  <a:schemeClr val="bg1"/>
                </a:solidFill>
              </a:defRPr>
            </a:lvl1pPr>
          </a:lstStyle>
          <a:p>
            <a:r>
              <a:rPr lang="en-US" dirty="0"/>
              <a:t>Click to edit Master title style</a:t>
            </a:r>
          </a:p>
        </p:txBody>
      </p:sp>
      <p:sp>
        <p:nvSpPr>
          <p:cNvPr id="17" name="Text Placeholder 2"/>
          <p:cNvSpPr>
            <a:spLocks noGrp="1"/>
          </p:cNvSpPr>
          <p:nvPr>
            <p:ph type="body" sz="quarter" idx="11" hasCustomPrompt="1"/>
          </p:nvPr>
        </p:nvSpPr>
        <p:spPr>
          <a:xfrm>
            <a:off x="1789611" y="3553165"/>
            <a:ext cx="5564778" cy="1136401"/>
          </a:xfrm>
        </p:spPr>
        <p:txBody>
          <a:bodyPr>
            <a:normAutofit/>
          </a:bodyPr>
          <a:lstStyle>
            <a:lvl1pPr marL="0" indent="0" algn="ctr">
              <a:lnSpc>
                <a:spcPct val="100000"/>
              </a:lnSpc>
              <a:spcBef>
                <a:spcPts val="0"/>
              </a:spcBef>
              <a:buNone/>
              <a:defRPr sz="2400" b="0">
                <a:solidFill>
                  <a:schemeClr val="bg1"/>
                </a:solidFill>
              </a:defRPr>
            </a:lvl1pPr>
          </a:lstStyle>
          <a:p>
            <a:pPr lvl="0"/>
            <a:r>
              <a:rPr lang="en-US" dirty="0"/>
              <a:t>Click to edit text</a:t>
            </a:r>
            <a:endParaRPr lang="en-GB" dirty="0"/>
          </a:p>
        </p:txBody>
      </p:sp>
      <p:sp>
        <p:nvSpPr>
          <p:cNvPr id="14" name="Text Placeholder 9"/>
          <p:cNvSpPr>
            <a:spLocks noGrp="1"/>
          </p:cNvSpPr>
          <p:nvPr>
            <p:ph type="body" sz="quarter" idx="15" hasCustomPrompt="1"/>
          </p:nvPr>
        </p:nvSpPr>
        <p:spPr>
          <a:xfrm>
            <a:off x="580602" y="413571"/>
            <a:ext cx="2285428"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10" name="TextBox 9"/>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Tree>
    <p:extLst>
      <p:ext uri="{BB962C8B-B14F-4D97-AF65-F5344CB8AC3E}">
        <p14:creationId xmlns:p14="http://schemas.microsoft.com/office/powerpoint/2010/main" val="415382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ation - BLU Left Title and Text">
    <p:bg>
      <p:bgPr>
        <a:solidFill>
          <a:schemeClr val="accent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531088"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 name="Title 2"/>
          <p:cNvSpPr>
            <a:spLocks noGrp="1"/>
          </p:cNvSpPr>
          <p:nvPr>
            <p:ph type="title"/>
          </p:nvPr>
        </p:nvSpPr>
        <p:spPr/>
        <p:txBody>
          <a:bodyPr>
            <a:normAutofit/>
          </a:bodyPr>
          <a:lstStyle>
            <a:lvl1pP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196118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ation - BLU- 4 Steps">
    <p:bg>
      <p:bgPr>
        <a:solidFill>
          <a:schemeClr val="accent2"/>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447401" y="2619101"/>
            <a:ext cx="1619795" cy="1619795"/>
            <a:chOff x="522515" y="2442753"/>
            <a:chExt cx="1619795" cy="1619795"/>
          </a:xfrm>
        </p:grpSpPr>
        <p:sp>
          <p:nvSpPr>
            <p:cNvPr id="2" name="Oval 1"/>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 name="TextBox 4"/>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1</a:t>
              </a:r>
            </a:p>
          </p:txBody>
        </p:sp>
      </p:grpSp>
      <p:grpSp>
        <p:nvGrpSpPr>
          <p:cNvPr id="8" name="Group 7"/>
          <p:cNvGrpSpPr/>
          <p:nvPr userDrawn="1"/>
        </p:nvGrpSpPr>
        <p:grpSpPr>
          <a:xfrm>
            <a:off x="2664819" y="2619103"/>
            <a:ext cx="1619795" cy="1619795"/>
            <a:chOff x="522515" y="2442753"/>
            <a:chExt cx="1619795" cy="1619795"/>
          </a:xfrm>
        </p:grpSpPr>
        <p:sp>
          <p:nvSpPr>
            <p:cNvPr id="9" name="Oval 8"/>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0" name="TextBox 9"/>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2</a:t>
              </a:r>
            </a:p>
          </p:txBody>
        </p:sp>
      </p:grpSp>
      <p:grpSp>
        <p:nvGrpSpPr>
          <p:cNvPr id="11" name="Group 10"/>
          <p:cNvGrpSpPr/>
          <p:nvPr userDrawn="1"/>
        </p:nvGrpSpPr>
        <p:grpSpPr>
          <a:xfrm>
            <a:off x="4911632" y="2619101"/>
            <a:ext cx="1619795" cy="1619795"/>
            <a:chOff x="522515" y="2442753"/>
            <a:chExt cx="1619795" cy="1619795"/>
          </a:xfrm>
        </p:grpSpPr>
        <p:sp>
          <p:nvSpPr>
            <p:cNvPr id="12" name="Oval 11"/>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3" name="TextBox 12"/>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3</a:t>
              </a:r>
            </a:p>
          </p:txBody>
        </p:sp>
      </p:grpSp>
      <p:sp>
        <p:nvSpPr>
          <p:cNvPr id="15" name="Text Placeholder 14"/>
          <p:cNvSpPr>
            <a:spLocks noGrp="1"/>
          </p:cNvSpPr>
          <p:nvPr>
            <p:ph type="body" sz="quarter" idx="10" hasCustomPrompt="1"/>
          </p:nvPr>
        </p:nvSpPr>
        <p:spPr>
          <a:xfrm>
            <a:off x="447400" y="4460966"/>
            <a:ext cx="1620000" cy="1129668"/>
          </a:xfrm>
        </p:spPr>
        <p:txBody>
          <a:bodyPr lIns="0" tIns="35996" rIns="0" bIns="35996">
            <a:normAutofit/>
          </a:bodyPr>
          <a:lstStyle>
            <a:lvl1pPr marL="0" indent="0" algn="ctr">
              <a:lnSpc>
                <a:spcPct val="100000"/>
              </a:lnSpc>
              <a:spcBef>
                <a:spcPts val="0"/>
              </a:spcBef>
              <a:buNone/>
              <a:defRPr sz="1200"/>
            </a:lvl1pPr>
          </a:lstStyle>
          <a:p>
            <a:pPr lvl="0"/>
            <a:r>
              <a:rPr lang="en-US" dirty="0"/>
              <a:t>Click to edit text</a:t>
            </a:r>
            <a:endParaRPr lang="en-GB" dirty="0"/>
          </a:p>
        </p:txBody>
      </p:sp>
      <p:sp>
        <p:nvSpPr>
          <p:cNvPr id="16" name="Text Placeholder 14"/>
          <p:cNvSpPr>
            <a:spLocks noGrp="1"/>
          </p:cNvSpPr>
          <p:nvPr>
            <p:ph type="body" sz="quarter" idx="11" hasCustomPrompt="1"/>
          </p:nvPr>
        </p:nvSpPr>
        <p:spPr>
          <a:xfrm>
            <a:off x="2651652"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sp>
        <p:nvSpPr>
          <p:cNvPr id="17" name="Text Placeholder 14"/>
          <p:cNvSpPr>
            <a:spLocks noGrp="1"/>
          </p:cNvSpPr>
          <p:nvPr>
            <p:ph type="body" sz="quarter" idx="12" hasCustomPrompt="1"/>
          </p:nvPr>
        </p:nvSpPr>
        <p:spPr>
          <a:xfrm>
            <a:off x="4911426"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grpSp>
        <p:nvGrpSpPr>
          <p:cNvPr id="19" name="Group 18"/>
          <p:cNvGrpSpPr/>
          <p:nvPr userDrawn="1"/>
        </p:nvGrpSpPr>
        <p:grpSpPr>
          <a:xfrm>
            <a:off x="7132314" y="2619101"/>
            <a:ext cx="1619795" cy="1619795"/>
            <a:chOff x="522515" y="2442753"/>
            <a:chExt cx="1619795" cy="1619795"/>
          </a:xfrm>
        </p:grpSpPr>
        <p:sp>
          <p:nvSpPr>
            <p:cNvPr id="20" name="Oval 19"/>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1" name="TextBox 20"/>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4</a:t>
              </a:r>
            </a:p>
          </p:txBody>
        </p:sp>
      </p:grpSp>
      <p:sp>
        <p:nvSpPr>
          <p:cNvPr id="22" name="Text Placeholder 14"/>
          <p:cNvSpPr>
            <a:spLocks noGrp="1"/>
          </p:cNvSpPr>
          <p:nvPr>
            <p:ph type="body" sz="quarter" idx="14" hasCustomPrompt="1"/>
          </p:nvPr>
        </p:nvSpPr>
        <p:spPr>
          <a:xfrm>
            <a:off x="7132313"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sp>
        <p:nvSpPr>
          <p:cNvPr id="31" name="Text Placeholder 9"/>
          <p:cNvSpPr>
            <a:spLocks noGrp="1"/>
          </p:cNvSpPr>
          <p:nvPr>
            <p:ph type="body" sz="quarter" idx="15" hasCustomPrompt="1"/>
          </p:nvPr>
        </p:nvSpPr>
        <p:spPr>
          <a:xfrm>
            <a:off x="580602" y="413571"/>
            <a:ext cx="2084217"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32" name="Picture 3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5" name="TextBox 24"/>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7" name="Straight Connector 26"/>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 name="Title 2"/>
          <p:cNvSpPr>
            <a:spLocks noGrp="1"/>
          </p:cNvSpPr>
          <p:nvPr>
            <p:ph type="title"/>
          </p:nvPr>
        </p:nvSpPr>
        <p:spPr>
          <a:xfrm>
            <a:off x="585216" y="1128268"/>
            <a:ext cx="8001000" cy="1627632"/>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44405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ation - OR Blank">
    <p:bg>
      <p:bgPr>
        <a:solidFill>
          <a:srgbClr val="FF9933"/>
        </a:solidFill>
        <a:effectLst/>
      </p:bgPr>
    </p:bg>
    <p:spTree>
      <p:nvGrpSpPr>
        <p:cNvPr id="1" name=""/>
        <p:cNvGrpSpPr/>
        <p:nvPr/>
      </p:nvGrpSpPr>
      <p:grpSpPr>
        <a:xfrm>
          <a:off x="0" y="0"/>
          <a:ext cx="0" cy="0"/>
          <a:chOff x="0" y="0"/>
          <a:chExt cx="0" cy="0"/>
        </a:xfrm>
      </p:grpSpPr>
      <p:sp>
        <p:nvSpPr>
          <p:cNvPr id="12" name="Text Placeholder 9"/>
          <p:cNvSpPr>
            <a:spLocks noGrp="1"/>
          </p:cNvSpPr>
          <p:nvPr>
            <p:ph type="body" sz="quarter" idx="15" hasCustomPrompt="1"/>
          </p:nvPr>
        </p:nvSpPr>
        <p:spPr>
          <a:xfrm>
            <a:off x="580602" y="413571"/>
            <a:ext cx="3036055"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Tree>
    <p:extLst>
      <p:ext uri="{BB962C8B-B14F-4D97-AF65-F5344CB8AC3E}">
        <p14:creationId xmlns:p14="http://schemas.microsoft.com/office/powerpoint/2010/main" val="424133544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ation - OR CTR TTL TOP">
    <p:bg>
      <p:bgPr>
        <a:solidFill>
          <a:srgbClr val="FF9933"/>
        </a:solidFill>
        <a:effectLst/>
      </p:bgPr>
    </p:bg>
    <p:spTree>
      <p:nvGrpSpPr>
        <p:cNvPr id="1" name=""/>
        <p:cNvGrpSpPr/>
        <p:nvPr/>
      </p:nvGrpSpPr>
      <p:grpSpPr>
        <a:xfrm>
          <a:off x="0" y="0"/>
          <a:ext cx="0" cy="0"/>
          <a:chOff x="0" y="0"/>
          <a:chExt cx="0" cy="0"/>
        </a:xfrm>
      </p:grpSpPr>
      <p:sp>
        <p:nvSpPr>
          <p:cNvPr id="14" name="Text Placeholder 9"/>
          <p:cNvSpPr>
            <a:spLocks noGrp="1"/>
          </p:cNvSpPr>
          <p:nvPr>
            <p:ph type="body" sz="quarter" idx="15" hasCustomPrompt="1"/>
          </p:nvPr>
        </p:nvSpPr>
        <p:spPr>
          <a:xfrm>
            <a:off x="580602" y="413571"/>
            <a:ext cx="2462849"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9" name="TextBox 8"/>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2" name="Title 1"/>
          <p:cNvSpPr>
            <a:spLocks noGrp="1"/>
          </p:cNvSpPr>
          <p:nvPr>
            <p:ph type="title"/>
          </p:nvPr>
        </p:nvSpPr>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8815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tion - WT  TTL TOP">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10" name="Text Placeholder 9"/>
          <p:cNvSpPr>
            <a:spLocks noGrp="1"/>
          </p:cNvSpPr>
          <p:nvPr>
            <p:ph type="body" sz="quarter" idx="15" hasCustomPrompt="1"/>
          </p:nvPr>
        </p:nvSpPr>
        <p:spPr>
          <a:xfrm>
            <a:off x="580602" y="413571"/>
            <a:ext cx="2230837"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16" name="TextBox 15"/>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17" name="Straight Connector 16"/>
          <p:cNvCxnSpPr/>
          <p:nvPr userDrawn="1"/>
        </p:nvCxnSpPr>
        <p:spPr>
          <a:xfrm>
            <a:off x="3813048" y="6406723"/>
            <a:ext cx="1527048" cy="0"/>
          </a:xfrm>
          <a:prstGeom prst="line">
            <a:avLst/>
          </a:prstGeom>
          <a:ln w="6350">
            <a:solidFill>
              <a:srgbClr val="333333"/>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‹Nº›</a:t>
            </a:fld>
            <a:endParaRPr lang="en-US" dirty="0"/>
          </a:p>
        </p:txBody>
      </p:sp>
      <p:sp>
        <p:nvSpPr>
          <p:cNvPr id="5" name="Title 4"/>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2812843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ation - OR - Centered Title slide">
    <p:bg>
      <p:bgPr>
        <a:solidFill>
          <a:srgbClr val="FF9933"/>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1" hasCustomPrompt="1"/>
          </p:nvPr>
        </p:nvSpPr>
        <p:spPr>
          <a:xfrm>
            <a:off x="1789611" y="3553165"/>
            <a:ext cx="5564778" cy="1136401"/>
          </a:xfrm>
        </p:spPr>
        <p:txBody>
          <a:bodyPr>
            <a:normAutofit/>
          </a:bodyPr>
          <a:lstStyle>
            <a:lvl1pPr marL="0" indent="0" algn="ctr">
              <a:lnSpc>
                <a:spcPct val="100000"/>
              </a:lnSpc>
              <a:spcBef>
                <a:spcPts val="0"/>
              </a:spcBef>
              <a:buNone/>
              <a:defRPr sz="2400" b="0">
                <a:solidFill>
                  <a:schemeClr val="bg1"/>
                </a:solidFill>
              </a:defRPr>
            </a:lvl1pPr>
          </a:lstStyle>
          <a:p>
            <a:pPr lvl="0"/>
            <a:r>
              <a:rPr lang="en-US" dirty="0"/>
              <a:t>Click to edit text</a:t>
            </a:r>
            <a:endParaRPr lang="en-GB" dirty="0"/>
          </a:p>
        </p:txBody>
      </p:sp>
      <p:sp>
        <p:nvSpPr>
          <p:cNvPr id="14" name="Text Placeholder 9"/>
          <p:cNvSpPr>
            <a:spLocks noGrp="1"/>
          </p:cNvSpPr>
          <p:nvPr>
            <p:ph type="body" sz="quarter" idx="15" hasCustomPrompt="1"/>
          </p:nvPr>
        </p:nvSpPr>
        <p:spPr>
          <a:xfrm>
            <a:off x="580602" y="413571"/>
            <a:ext cx="2258132"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10" name="TextBox 9"/>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2" name="Title 1"/>
          <p:cNvSpPr>
            <a:spLocks noGrp="1"/>
          </p:cNvSpPr>
          <p:nvPr>
            <p:ph type="title"/>
          </p:nvPr>
        </p:nvSpPr>
        <p:spPr>
          <a:xfrm>
            <a:off x="585216" y="2638997"/>
            <a:ext cx="8001000" cy="1627632"/>
          </a:xfrm>
        </p:spPr>
        <p:txBody>
          <a:bodyPr>
            <a:normAutofit/>
          </a:bodyP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9548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ation - OR Left Title and Text">
    <p:bg>
      <p:bgPr>
        <a:solidFill>
          <a:srgbClr val="FF9933"/>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203541"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2" name="Title 1"/>
          <p:cNvSpPr>
            <a:spLocks noGrp="1"/>
          </p:cNvSpPr>
          <p:nvPr>
            <p:ph type="title"/>
          </p:nvPr>
        </p:nvSpPr>
        <p:spPr/>
        <p:txBody>
          <a:bodyPr>
            <a:normAutofit/>
          </a:bodyPr>
          <a:lstStyle>
            <a:lvl1pP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05664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ation - DK BLU CTR BLANK">
    <p:bg>
      <p:bgPr>
        <a:solidFill>
          <a:srgbClr val="064B93"/>
        </a:solidFill>
        <a:effectLst/>
      </p:bgPr>
    </p:bg>
    <p:spTree>
      <p:nvGrpSpPr>
        <p:cNvPr id="1" name=""/>
        <p:cNvGrpSpPr/>
        <p:nvPr/>
      </p:nvGrpSpPr>
      <p:grpSpPr>
        <a:xfrm>
          <a:off x="0" y="0"/>
          <a:ext cx="0" cy="0"/>
          <a:chOff x="0" y="0"/>
          <a:chExt cx="0" cy="0"/>
        </a:xfrm>
      </p:grpSpPr>
      <p:sp>
        <p:nvSpPr>
          <p:cNvPr id="14" name="Text Placeholder 9"/>
          <p:cNvSpPr>
            <a:spLocks noGrp="1"/>
          </p:cNvSpPr>
          <p:nvPr>
            <p:ph type="body" sz="quarter" idx="15" hasCustomPrompt="1"/>
          </p:nvPr>
        </p:nvSpPr>
        <p:spPr>
          <a:xfrm>
            <a:off x="580602" y="413571"/>
            <a:ext cx="2367314"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9" name="TextBox 8"/>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Tree>
    <p:extLst>
      <p:ext uri="{BB962C8B-B14F-4D97-AF65-F5344CB8AC3E}">
        <p14:creationId xmlns:p14="http://schemas.microsoft.com/office/powerpoint/2010/main" val="228649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eneration - DK BLU CTR TTL TOP">
    <p:bg>
      <p:bgPr>
        <a:solidFill>
          <a:srgbClr val="064B93"/>
        </a:solidFill>
        <a:effectLst/>
      </p:bgPr>
    </p:bg>
    <p:spTree>
      <p:nvGrpSpPr>
        <p:cNvPr id="1" name=""/>
        <p:cNvGrpSpPr/>
        <p:nvPr/>
      </p:nvGrpSpPr>
      <p:grpSpPr>
        <a:xfrm>
          <a:off x="0" y="0"/>
          <a:ext cx="0" cy="0"/>
          <a:chOff x="0" y="0"/>
          <a:chExt cx="0" cy="0"/>
        </a:xfrm>
      </p:grpSpPr>
      <p:sp>
        <p:nvSpPr>
          <p:cNvPr id="14" name="Text Placeholder 9"/>
          <p:cNvSpPr>
            <a:spLocks noGrp="1"/>
          </p:cNvSpPr>
          <p:nvPr>
            <p:ph type="body" sz="quarter" idx="15" hasCustomPrompt="1"/>
          </p:nvPr>
        </p:nvSpPr>
        <p:spPr>
          <a:xfrm>
            <a:off x="580602" y="413571"/>
            <a:ext cx="2394610"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9" name="TextBox 8"/>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2" name="Title 1"/>
          <p:cNvSpPr>
            <a:spLocks noGrp="1"/>
          </p:cNvSpPr>
          <p:nvPr>
            <p:ph type="title"/>
          </p:nvPr>
        </p:nvSpPr>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22842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eneration - DK BLU - Centered Title slide">
    <p:bg>
      <p:bgPr>
        <a:solidFill>
          <a:srgbClr val="064B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688608"/>
            <a:ext cx="8001000" cy="1627632"/>
          </a:xfrm>
        </p:spPr>
        <p:txBody>
          <a:bodyPr>
            <a:normAutofit/>
          </a:bodyPr>
          <a:lstStyle>
            <a:lvl1pPr algn="ctr">
              <a:defRPr sz="3200">
                <a:solidFill>
                  <a:schemeClr val="bg1"/>
                </a:solidFill>
              </a:defRPr>
            </a:lvl1pPr>
          </a:lstStyle>
          <a:p>
            <a:r>
              <a:rPr lang="en-US" dirty="0"/>
              <a:t>Click to edit Master title style</a:t>
            </a:r>
          </a:p>
        </p:txBody>
      </p:sp>
      <p:sp>
        <p:nvSpPr>
          <p:cNvPr id="17" name="Text Placeholder 2"/>
          <p:cNvSpPr>
            <a:spLocks noGrp="1"/>
          </p:cNvSpPr>
          <p:nvPr>
            <p:ph type="body" sz="quarter" idx="11" hasCustomPrompt="1"/>
          </p:nvPr>
        </p:nvSpPr>
        <p:spPr>
          <a:xfrm>
            <a:off x="1789611" y="3553165"/>
            <a:ext cx="5564778" cy="1136401"/>
          </a:xfrm>
        </p:spPr>
        <p:txBody>
          <a:bodyPr>
            <a:normAutofit/>
          </a:bodyPr>
          <a:lstStyle>
            <a:lvl1pPr marL="0" indent="0" algn="ctr">
              <a:lnSpc>
                <a:spcPct val="100000"/>
              </a:lnSpc>
              <a:spcBef>
                <a:spcPts val="0"/>
              </a:spcBef>
              <a:buNone/>
              <a:defRPr sz="2400" b="0">
                <a:solidFill>
                  <a:schemeClr val="bg1"/>
                </a:solidFill>
              </a:defRPr>
            </a:lvl1pPr>
          </a:lstStyle>
          <a:p>
            <a:pPr lvl="0"/>
            <a:r>
              <a:rPr lang="en-US" dirty="0"/>
              <a:t>Click to edit text</a:t>
            </a:r>
            <a:endParaRPr lang="en-GB" dirty="0"/>
          </a:p>
        </p:txBody>
      </p:sp>
      <p:sp>
        <p:nvSpPr>
          <p:cNvPr id="14" name="Text Placeholder 9"/>
          <p:cNvSpPr>
            <a:spLocks noGrp="1"/>
          </p:cNvSpPr>
          <p:nvPr>
            <p:ph type="body" sz="quarter" idx="15" hasCustomPrompt="1"/>
          </p:nvPr>
        </p:nvSpPr>
        <p:spPr>
          <a:xfrm>
            <a:off x="580602" y="413571"/>
            <a:ext cx="2285428"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10" name="TextBox 9"/>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Tree>
    <p:extLst>
      <p:ext uri="{BB962C8B-B14F-4D97-AF65-F5344CB8AC3E}">
        <p14:creationId xmlns:p14="http://schemas.microsoft.com/office/powerpoint/2010/main" val="34271704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eneration - DK BLU Left Title and Text">
    <p:bg>
      <p:bgPr>
        <a:solidFill>
          <a:srgbClr val="064B93"/>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778424"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7300648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669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eneration Program - US ">
    <p:bg>
      <p:bgPr>
        <a:solidFill>
          <a:schemeClr val="accent1"/>
        </a:solidFill>
        <a:effectLst/>
      </p:bgPr>
    </p:bg>
    <p:spTree>
      <p:nvGrpSpPr>
        <p:cNvPr id="1" name=""/>
        <p:cNvGrpSpPr/>
        <p:nvPr/>
      </p:nvGrpSpPr>
      <p:grpSpPr>
        <a:xfrm>
          <a:off x="0" y="0"/>
          <a:ext cx="0" cy="0"/>
          <a:chOff x="0" y="0"/>
          <a:chExt cx="0" cy="0"/>
        </a:xfrm>
      </p:grpSpPr>
      <p:pic>
        <p:nvPicPr>
          <p:cNvPr id="10"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6142" y="1587"/>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4885" r="63628" b="68628"/>
          <a:stretch/>
        </p:blipFill>
        <p:spPr bwMode="black">
          <a:xfrm>
            <a:off x="116960" y="6071921"/>
            <a:ext cx="1710436" cy="415203"/>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fld id="{B15882F0-7369-4CE3-A27C-1FC1166784BD}" type="slidenum">
              <a:rPr lang="en-US" smtClean="0">
                <a:solidFill>
                  <a:prstClr val="white"/>
                </a:solidFill>
              </a:rPr>
              <a:pPr/>
              <a:t>‹Nº›</a:t>
            </a:fld>
            <a:endParaRPr lang="en-US" dirty="0">
              <a:solidFill>
                <a:prstClr val="white"/>
              </a:solidFill>
            </a:endParaRPr>
          </a:p>
        </p:txBody>
      </p:sp>
      <p:sp>
        <p:nvSpPr>
          <p:cNvPr id="2" name="Title 1"/>
          <p:cNvSpPr>
            <a:spLocks noGrp="1"/>
          </p:cNvSpPr>
          <p:nvPr>
            <p:ph type="title"/>
          </p:nvPr>
        </p:nvSpPr>
        <p:spPr/>
        <p:txBody>
          <a:bodyPr>
            <a:normAutofit/>
          </a:bodyPr>
          <a:lstStyle>
            <a:lvl1pPr>
              <a:defRPr sz="3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6284933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eneration Program - Spain">
    <p:bg>
      <p:bgPr>
        <a:solidFill>
          <a:schemeClr val="accent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ltGray">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12"/>
          <p:cNvPicPr>
            <a:picLocks noChangeAspect="1"/>
          </p:cNvPicPr>
          <p:nvPr userDrawn="1"/>
        </p:nvPicPr>
        <p:blipFill rotWithShape="1">
          <a:blip r:embed="rId4">
            <a:extLst>
              <a:ext uri="{28A0092B-C50C-407E-A947-70E740481C1C}">
                <a14:useLocalDpi xmlns:a14="http://schemas.microsoft.com/office/drawing/2010/main" val="0"/>
              </a:ext>
            </a:extLst>
          </a:blip>
          <a:srcRect l="33463" t="4885" r="48351" b="64206"/>
          <a:stretch/>
        </p:blipFill>
        <p:spPr bwMode="black">
          <a:xfrm>
            <a:off x="116959" y="6036246"/>
            <a:ext cx="935663" cy="530089"/>
          </a:xfrm>
          <a:prstGeom prst="rect">
            <a:avLst/>
          </a:prstGeom>
        </p:spPr>
      </p:pic>
      <p:pic>
        <p:nvPicPr>
          <p:cNvPr id="12" name="Picture 11"/>
          <p:cNvPicPr>
            <a:picLocks noChangeAspect="1"/>
          </p:cNvPicPr>
          <p:nvPr userDrawn="1"/>
        </p:nvPicPr>
        <p:blipFill rotWithShape="1">
          <a:blip r:embed="rId5"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fld id="{B15882F0-7369-4CE3-A27C-1FC1166784BD}" type="slidenum">
              <a:rPr lang="en-US" smtClean="0">
                <a:solidFill>
                  <a:prstClr val="white"/>
                </a:solidFill>
              </a:rPr>
              <a:pPr/>
              <a:t>‹Nº›</a:t>
            </a:fld>
            <a:endParaRPr lang="en-US" dirty="0">
              <a:solidFill>
                <a:prstClr val="white"/>
              </a:solidFill>
            </a:endParaRPr>
          </a:p>
        </p:txBody>
      </p:sp>
      <p:sp>
        <p:nvSpPr>
          <p:cNvPr id="2" name="Title 1"/>
          <p:cNvSpPr>
            <a:spLocks noGrp="1"/>
          </p:cNvSpPr>
          <p:nvPr>
            <p:ph type="title"/>
          </p:nvPr>
        </p:nvSpPr>
        <p:spPr/>
        <p:txBody>
          <a:bodyPr>
            <a:normAutofit/>
          </a:bodyPr>
          <a:lstStyle>
            <a:lvl1pPr>
              <a:defRPr sz="3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648045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eneration Program - Kenya">
    <p:bg>
      <p:bgPr>
        <a:solidFill>
          <a:schemeClr val="accent1"/>
        </a:solidFill>
        <a:effectLst/>
      </p:bgPr>
    </p:bg>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ltGray">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66115" t="4885" r="15699" b="64206"/>
          <a:stretch/>
        </p:blipFill>
        <p:spPr bwMode="black">
          <a:xfrm>
            <a:off x="116959" y="6036246"/>
            <a:ext cx="935663" cy="530089"/>
          </a:xfrm>
          <a:prstGeom prst="rect">
            <a:avLst/>
          </a:prstGeom>
        </p:spPr>
      </p:pic>
      <p:pic>
        <p:nvPicPr>
          <p:cNvPr id="12" name="Picture 11"/>
          <p:cNvPicPr>
            <a:picLocks noChangeAspect="1"/>
          </p:cNvPicPr>
          <p:nvPr userDrawn="1"/>
        </p:nvPicPr>
        <p:blipFill rotWithShape="1">
          <a:blip r:embed="rId5"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fld id="{B15882F0-7369-4CE3-A27C-1FC1166784BD}" type="slidenum">
              <a:rPr lang="en-US" smtClean="0">
                <a:solidFill>
                  <a:prstClr val="white"/>
                </a:solidFill>
              </a:rPr>
              <a:pPr/>
              <a:t>‹Nº›</a:t>
            </a:fld>
            <a:endParaRPr lang="en-US" dirty="0">
              <a:solidFill>
                <a:prstClr val="white"/>
              </a:solidFill>
            </a:endParaRPr>
          </a:p>
        </p:txBody>
      </p:sp>
      <p:sp>
        <p:nvSpPr>
          <p:cNvPr id="2" name="Title 1"/>
          <p:cNvSpPr>
            <a:spLocks noGrp="1"/>
          </p:cNvSpPr>
          <p:nvPr>
            <p:ph type="title"/>
          </p:nvPr>
        </p:nvSpPr>
        <p:spPr/>
        <p:txBody>
          <a:bodyPr>
            <a:normAutofit/>
          </a:bodyPr>
          <a:lstStyle>
            <a:lvl1pPr>
              <a:defRPr sz="3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7288281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tion - WT   - Centered Title slide">
    <p:bg>
      <p:bgPr>
        <a:solidFill>
          <a:schemeClr val="bg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1" hasCustomPrompt="1"/>
          </p:nvPr>
        </p:nvSpPr>
        <p:spPr>
          <a:xfrm>
            <a:off x="1789611" y="3553165"/>
            <a:ext cx="5564778" cy="1136401"/>
          </a:xfrm>
        </p:spPr>
        <p:txBody>
          <a:bodyPr>
            <a:normAutofit/>
          </a:bodyPr>
          <a:lstStyle>
            <a:lvl1pPr marL="0" indent="0" algn="ctr">
              <a:lnSpc>
                <a:spcPct val="100000"/>
              </a:lnSpc>
              <a:spcBef>
                <a:spcPts val="0"/>
              </a:spcBef>
              <a:buNone/>
              <a:defRPr sz="2400" b="0">
                <a:solidFill>
                  <a:schemeClr val="tx1"/>
                </a:solidFill>
              </a:defRPr>
            </a:lvl1pPr>
          </a:lstStyle>
          <a:p>
            <a:pPr lvl="0"/>
            <a:r>
              <a:rPr lang="en-US" dirty="0"/>
              <a:t>Click to edit text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11" name="Text Placeholder 9"/>
          <p:cNvSpPr>
            <a:spLocks noGrp="1"/>
          </p:cNvSpPr>
          <p:nvPr>
            <p:ph type="body" sz="quarter" idx="15" hasCustomPrompt="1"/>
          </p:nvPr>
        </p:nvSpPr>
        <p:spPr>
          <a:xfrm>
            <a:off x="580602" y="413571"/>
            <a:ext cx="2778424"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18" name="TextBox 1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19" name="Straight Connector 18"/>
          <p:cNvCxnSpPr/>
          <p:nvPr userDrawn="1"/>
        </p:nvCxnSpPr>
        <p:spPr>
          <a:xfrm>
            <a:off x="3813048" y="6406723"/>
            <a:ext cx="1527048" cy="0"/>
          </a:xfrm>
          <a:prstGeom prst="line">
            <a:avLst/>
          </a:prstGeom>
          <a:ln w="6350">
            <a:solidFill>
              <a:srgbClr val="333333"/>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‹Nº›</a:t>
            </a:fld>
            <a:endParaRPr lang="en-US" dirty="0"/>
          </a:p>
        </p:txBody>
      </p:sp>
      <p:sp>
        <p:nvSpPr>
          <p:cNvPr id="2" name="Title 1"/>
          <p:cNvSpPr>
            <a:spLocks noGrp="1"/>
          </p:cNvSpPr>
          <p:nvPr>
            <p:ph type="title"/>
          </p:nvPr>
        </p:nvSpPr>
        <p:spPr>
          <a:xfrm>
            <a:off x="585216" y="2700958"/>
            <a:ext cx="8001000" cy="1627632"/>
          </a:xfrm>
        </p:spPr>
        <p:txBody>
          <a:bodyPr>
            <a:normAutofit/>
          </a:bodyPr>
          <a:lstStyle>
            <a:lvl1pPr algn="ctr">
              <a:defRPr sz="3200"/>
            </a:lvl1pPr>
          </a:lstStyle>
          <a:p>
            <a:r>
              <a:rPr lang="en-US" dirty="0"/>
              <a:t>Click to edit Master title style</a:t>
            </a:r>
          </a:p>
        </p:txBody>
      </p:sp>
    </p:spTree>
    <p:extLst>
      <p:ext uri="{BB962C8B-B14F-4D97-AF65-F5344CB8AC3E}">
        <p14:creationId xmlns:p14="http://schemas.microsoft.com/office/powerpoint/2010/main" val="33388824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eneration Program - India">
    <p:bg>
      <p:bgPr>
        <a:solidFill>
          <a:schemeClr val="accent1"/>
        </a:solidFill>
        <a:effectLst/>
      </p:bgPr>
    </p:bg>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brightnessContrast bright="-6000" contrast="6000"/>
                    </a14:imgEffect>
                  </a14:imgLayer>
                </a14:imgProps>
              </a:ext>
              <a:ext uri="{28A0092B-C50C-407E-A947-70E740481C1C}">
                <a14:useLocalDpi xmlns:a14="http://schemas.microsoft.com/office/drawing/2010/main"/>
              </a:ext>
            </a:extLst>
          </a:blip>
          <a:srcRect/>
          <a:stretch>
            <a:fillRect/>
          </a:stretch>
        </p:blipFill>
        <p:spPr bwMode="ltGray">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15"/>
          <p:cNvPicPr>
            <a:picLocks noChangeAspect="1"/>
          </p:cNvPicPr>
          <p:nvPr userDrawn="1"/>
        </p:nvPicPr>
        <p:blipFill rotWithShape="1">
          <a:blip r:embed="rId4">
            <a:extLst>
              <a:ext uri="{28A0092B-C50C-407E-A947-70E740481C1C}">
                <a14:useLocalDpi xmlns:a14="http://schemas.microsoft.com/office/drawing/2010/main" val="0"/>
              </a:ext>
            </a:extLst>
          </a:blip>
          <a:srcRect l="50000" t="4885" r="31814" b="64206"/>
          <a:stretch/>
        </p:blipFill>
        <p:spPr bwMode="black">
          <a:xfrm>
            <a:off x="116959" y="6036246"/>
            <a:ext cx="935663" cy="530089"/>
          </a:xfrm>
          <a:prstGeom prst="rect">
            <a:avLst/>
          </a:prstGeom>
        </p:spPr>
      </p:pic>
      <p:pic>
        <p:nvPicPr>
          <p:cNvPr id="12" name="Picture 11"/>
          <p:cNvPicPr>
            <a:picLocks noChangeAspect="1"/>
          </p:cNvPicPr>
          <p:nvPr userDrawn="1"/>
        </p:nvPicPr>
        <p:blipFill rotWithShape="1">
          <a:blip r:embed="rId5"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fld id="{B15882F0-7369-4CE3-A27C-1FC1166784BD}" type="slidenum">
              <a:rPr lang="en-US" smtClean="0">
                <a:solidFill>
                  <a:prstClr val="white"/>
                </a:solidFill>
              </a:rPr>
              <a:pPr/>
              <a:t>‹Nº›</a:t>
            </a:fld>
            <a:endParaRPr lang="en-US" dirty="0">
              <a:solidFill>
                <a:prstClr val="white"/>
              </a:solidFill>
            </a:endParaRPr>
          </a:p>
        </p:txBody>
      </p:sp>
      <p:sp>
        <p:nvSpPr>
          <p:cNvPr id="2" name="Title 1"/>
          <p:cNvSpPr>
            <a:spLocks noGrp="1"/>
          </p:cNvSpPr>
          <p:nvPr>
            <p:ph type="title"/>
          </p:nvPr>
        </p:nvSpPr>
        <p:spPr/>
        <p:txBody>
          <a:bodyPr>
            <a:normAutofit/>
          </a:bodyPr>
          <a:lstStyle>
            <a:lvl1pPr>
              <a:defRPr sz="3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151218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eneration Program - Mexico">
    <p:bg>
      <p:bgPr>
        <a:solidFill>
          <a:schemeClr val="accent1"/>
        </a:solidFill>
        <a:effectLst/>
      </p:bgPr>
    </p:bg>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2311" y="19843"/>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l="83681" t="4885" r="-1867" b="64206"/>
          <a:stretch/>
        </p:blipFill>
        <p:spPr bwMode="black">
          <a:xfrm>
            <a:off x="116959" y="6036246"/>
            <a:ext cx="935663" cy="530089"/>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fld id="{B15882F0-7369-4CE3-A27C-1FC1166784BD}" type="slidenum">
              <a:rPr lang="en-US" smtClean="0">
                <a:solidFill>
                  <a:prstClr val="white"/>
                </a:solidFill>
              </a:rPr>
              <a:pPr/>
              <a:t>‹Nº›</a:t>
            </a:fld>
            <a:endParaRPr lang="en-US" dirty="0">
              <a:solidFill>
                <a:prstClr val="white"/>
              </a:solidFill>
            </a:endParaRPr>
          </a:p>
        </p:txBody>
      </p:sp>
      <p:sp>
        <p:nvSpPr>
          <p:cNvPr id="2" name="Title 1"/>
          <p:cNvSpPr>
            <a:spLocks noGrp="1"/>
          </p:cNvSpPr>
          <p:nvPr>
            <p:ph type="title"/>
          </p:nvPr>
        </p:nvSpPr>
        <p:spPr/>
        <p:txBody>
          <a:bodyPr>
            <a:normAutofit/>
          </a:bodyPr>
          <a:lstStyle>
            <a:lvl1pPr>
              <a:defRPr sz="3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8385643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neration Young Adult - USA">
    <p:bg>
      <p:bgPr>
        <a:solidFill>
          <a:schemeClr val="accent2"/>
        </a:soli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2291"/>
            <a:ext cx="4554537" cy="49590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rotWithShape="1">
          <a:blip r:embed="rId4">
            <a:extLst>
              <a:ext uri="{28A0092B-C50C-407E-A947-70E740481C1C}">
                <a14:useLocalDpi xmlns:a14="http://schemas.microsoft.com/office/drawing/2010/main" val="0"/>
              </a:ext>
            </a:extLst>
          </a:blip>
          <a:srcRect t="4885" r="63628" b="68628"/>
          <a:stretch/>
        </p:blipFill>
        <p:spPr bwMode="black">
          <a:xfrm>
            <a:off x="116960" y="6188151"/>
            <a:ext cx="1710436" cy="415203"/>
          </a:xfrm>
          <a:prstGeom prst="rect">
            <a:avLst/>
          </a:prstGeom>
        </p:spPr>
      </p:pic>
    </p:spTree>
    <p:extLst>
      <p:ext uri="{BB962C8B-B14F-4D97-AF65-F5344CB8AC3E}">
        <p14:creationId xmlns:p14="http://schemas.microsoft.com/office/powerpoint/2010/main" val="1286091749"/>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neration Young Adult - SPAIN">
    <p:bg>
      <p:bgPr>
        <a:solidFill>
          <a:schemeClr val="accent2"/>
        </a:solidFill>
        <a:effectLst/>
      </p:bgPr>
    </p:bg>
    <p:spTree>
      <p:nvGrpSpPr>
        <p:cNvPr id="1" name=""/>
        <p:cNvGrpSpPr/>
        <p:nvPr/>
      </p:nvGrpSpPr>
      <p:grpSpPr>
        <a:xfrm>
          <a:off x="0" y="0"/>
          <a:ext cx="0" cy="0"/>
          <a:chOff x="0" y="0"/>
          <a:chExt cx="0" cy="0"/>
        </a:xfrm>
      </p:grpSpPr>
      <p:pic>
        <p:nvPicPr>
          <p:cNvPr id="13" name="Picture 2" descr="madrid-7853"/>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1051560"/>
            <a:ext cx="4711708" cy="495471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p:cNvPicPr>
            <a:picLocks noChangeAspect="1"/>
          </p:cNvPicPr>
          <p:nvPr userDrawn="1"/>
        </p:nvPicPr>
        <p:blipFill rotWithShape="1">
          <a:blip r:embed="rId4">
            <a:extLst>
              <a:ext uri="{28A0092B-C50C-407E-A947-70E740481C1C}">
                <a14:useLocalDpi xmlns:a14="http://schemas.microsoft.com/office/drawing/2010/main" val="0"/>
              </a:ext>
            </a:extLst>
          </a:blip>
          <a:srcRect l="33463" t="4885" r="48351" b="64206"/>
          <a:stretch/>
        </p:blipFill>
        <p:spPr bwMode="black">
          <a:xfrm>
            <a:off x="116959" y="6153209"/>
            <a:ext cx="935663" cy="530089"/>
          </a:xfrm>
          <a:prstGeom prst="rect">
            <a:avLst/>
          </a:prstGeom>
        </p:spPr>
      </p:pic>
    </p:spTree>
    <p:extLst>
      <p:ext uri="{BB962C8B-B14F-4D97-AF65-F5344CB8AC3E}">
        <p14:creationId xmlns:p14="http://schemas.microsoft.com/office/powerpoint/2010/main" val="367140634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neration Young Adult - KENYA">
    <p:bg>
      <p:bgPr>
        <a:solidFill>
          <a:schemeClr val="accent2"/>
        </a:solidFill>
        <a:effectLst/>
      </p:bgPr>
    </p:bg>
    <p:spTree>
      <p:nvGrpSpPr>
        <p:cNvPr id="1" name=""/>
        <p:cNvGrpSpPr/>
        <p:nvPr/>
      </p:nvGrpSpPr>
      <p:grpSpPr>
        <a:xfrm>
          <a:off x="0" y="0"/>
          <a:ext cx="0" cy="0"/>
          <a:chOff x="0" y="0"/>
          <a:chExt cx="0" cy="0"/>
        </a:xfrm>
      </p:grpSpPr>
      <p:pic>
        <p:nvPicPr>
          <p:cNvPr id="13" name="Picture 4" descr="Ismail_kenya"/>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1051560"/>
            <a:ext cx="4989830" cy="49560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p:cNvPicPr>
            <a:picLocks noChangeAspect="1"/>
          </p:cNvPicPr>
          <p:nvPr userDrawn="1"/>
        </p:nvPicPr>
        <p:blipFill rotWithShape="1">
          <a:blip r:embed="rId4">
            <a:extLst>
              <a:ext uri="{28A0092B-C50C-407E-A947-70E740481C1C}">
                <a14:useLocalDpi xmlns:a14="http://schemas.microsoft.com/office/drawing/2010/main" val="0"/>
              </a:ext>
            </a:extLst>
          </a:blip>
          <a:srcRect l="66115" t="4885" r="15699" b="64206"/>
          <a:stretch/>
        </p:blipFill>
        <p:spPr bwMode="black">
          <a:xfrm>
            <a:off x="116959" y="6153209"/>
            <a:ext cx="935663" cy="530089"/>
          </a:xfrm>
          <a:prstGeom prst="rect">
            <a:avLst/>
          </a:prstGeom>
        </p:spPr>
      </p:pic>
    </p:spTree>
    <p:extLst>
      <p:ext uri="{BB962C8B-B14F-4D97-AF65-F5344CB8AC3E}">
        <p14:creationId xmlns:p14="http://schemas.microsoft.com/office/powerpoint/2010/main" val="1321161983"/>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eneration Young Adult - INDIA">
    <p:bg>
      <p:bgPr>
        <a:solidFill>
          <a:schemeClr val="accent2"/>
        </a:solidFill>
        <a:effectLst/>
      </p:bgPr>
    </p:bg>
    <p:spTree>
      <p:nvGrpSpPr>
        <p:cNvPr id="1" name=""/>
        <p:cNvGrpSpPr/>
        <p:nvPr/>
      </p:nvGrpSpPr>
      <p:grpSpPr>
        <a:xfrm>
          <a:off x="0" y="0"/>
          <a:ext cx="0" cy="0"/>
          <a:chOff x="0" y="0"/>
          <a:chExt cx="0" cy="0"/>
        </a:xfrm>
      </p:grpSpPr>
      <p:pic>
        <p:nvPicPr>
          <p:cNvPr id="13" name="Picture 2" descr="Nirosha_india"/>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1052291"/>
            <a:ext cx="4769679" cy="49560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p:cNvPicPr>
            <a:picLocks noChangeAspect="1"/>
          </p:cNvPicPr>
          <p:nvPr userDrawn="1"/>
        </p:nvPicPr>
        <p:blipFill rotWithShape="1">
          <a:blip r:embed="rId4">
            <a:extLst>
              <a:ext uri="{28A0092B-C50C-407E-A947-70E740481C1C}">
                <a14:useLocalDpi xmlns:a14="http://schemas.microsoft.com/office/drawing/2010/main" val="0"/>
              </a:ext>
            </a:extLst>
          </a:blip>
          <a:srcRect l="50000" t="4885" r="31814" b="64206"/>
          <a:stretch/>
        </p:blipFill>
        <p:spPr bwMode="black">
          <a:xfrm>
            <a:off x="116959" y="6153209"/>
            <a:ext cx="935663" cy="530089"/>
          </a:xfrm>
          <a:prstGeom prst="rect">
            <a:avLst/>
          </a:prstGeom>
        </p:spPr>
      </p:pic>
    </p:spTree>
    <p:extLst>
      <p:ext uri="{BB962C8B-B14F-4D97-AF65-F5344CB8AC3E}">
        <p14:creationId xmlns:p14="http://schemas.microsoft.com/office/powerpoint/2010/main" val="357461688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eneration Young Adult - MEXICO">
    <p:bg>
      <p:bgPr>
        <a:solidFill>
          <a:schemeClr val="accent2"/>
        </a:solidFill>
        <a:effectLst/>
      </p:bgPr>
    </p:bg>
    <p:spTree>
      <p:nvGrpSpPr>
        <p:cNvPr id="1" name=""/>
        <p:cNvGrpSpPr/>
        <p:nvPr/>
      </p:nvGrpSpPr>
      <p:grpSpPr>
        <a:xfrm>
          <a:off x="0" y="0"/>
          <a:ext cx="0" cy="0"/>
          <a:chOff x="0" y="0"/>
          <a:chExt cx="0" cy="0"/>
        </a:xfrm>
      </p:grpSpPr>
      <p:pic>
        <p:nvPicPr>
          <p:cNvPr id="13" name="Picture 2" descr="Angie_mexico"/>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1052291"/>
            <a:ext cx="4707281" cy="49560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p:cNvPicPr>
            <a:picLocks noChangeAspect="1"/>
          </p:cNvPicPr>
          <p:nvPr userDrawn="1"/>
        </p:nvPicPr>
        <p:blipFill rotWithShape="1">
          <a:blip r:embed="rId4">
            <a:extLst>
              <a:ext uri="{28A0092B-C50C-407E-A947-70E740481C1C}">
                <a14:useLocalDpi xmlns:a14="http://schemas.microsoft.com/office/drawing/2010/main" val="0"/>
              </a:ext>
            </a:extLst>
          </a:blip>
          <a:srcRect l="83681" t="4885" r="-1867" b="64206"/>
          <a:stretch/>
        </p:blipFill>
        <p:spPr bwMode="black">
          <a:xfrm>
            <a:off x="116959" y="6153209"/>
            <a:ext cx="935663" cy="530089"/>
          </a:xfrm>
          <a:prstGeom prst="rect">
            <a:avLst/>
          </a:prstGeom>
        </p:spPr>
      </p:pic>
    </p:spTree>
    <p:extLst>
      <p:ext uri="{BB962C8B-B14F-4D97-AF65-F5344CB8AC3E}">
        <p14:creationId xmlns:p14="http://schemas.microsoft.com/office/powerpoint/2010/main" val="2335497376"/>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Generation Job - USA">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3919398"/>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neration Job - USA">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rotWithShape="1">
          <a:blip r:embed="rId4">
            <a:extLst>
              <a:ext uri="{28A0092B-C50C-407E-A947-70E740481C1C}">
                <a14:useLocalDpi xmlns:a14="http://schemas.microsoft.com/office/drawing/2010/main" val="0"/>
              </a:ext>
            </a:extLst>
          </a:blip>
          <a:srcRect t="4885" r="63628" b="68628"/>
          <a:stretch/>
        </p:blipFill>
        <p:spPr bwMode="black">
          <a:xfrm>
            <a:off x="116960" y="6188151"/>
            <a:ext cx="1710436" cy="415203"/>
          </a:xfrm>
          <a:prstGeom prst="rect">
            <a:avLst/>
          </a:prstGeom>
        </p:spPr>
      </p:pic>
    </p:spTree>
    <p:extLst>
      <p:ext uri="{BB962C8B-B14F-4D97-AF65-F5344CB8AC3E}">
        <p14:creationId xmlns:p14="http://schemas.microsoft.com/office/powerpoint/2010/main" val="1499277579"/>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eneration Job - SPAIN">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33463" t="4885" r="48351" b="64206"/>
          <a:stretch/>
        </p:blipFill>
        <p:spPr bwMode="black">
          <a:xfrm>
            <a:off x="116959" y="6153209"/>
            <a:ext cx="935663" cy="530089"/>
          </a:xfrm>
          <a:prstGeom prst="rect">
            <a:avLst/>
          </a:prstGeom>
        </p:spPr>
      </p:pic>
    </p:spTree>
    <p:extLst>
      <p:ext uri="{BB962C8B-B14F-4D97-AF65-F5344CB8AC3E}">
        <p14:creationId xmlns:p14="http://schemas.microsoft.com/office/powerpoint/2010/main" val="50067351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neration - Left Title and Text">
    <p:bg>
      <p:bgPr>
        <a:solidFill>
          <a:schemeClr val="bg1"/>
        </a:solidFill>
        <a:effectLst/>
      </p:bgPr>
    </p:bg>
    <p:spTree>
      <p:nvGrpSpPr>
        <p:cNvPr id="1" name=""/>
        <p:cNvGrpSpPr/>
        <p:nvPr/>
      </p:nvGrpSpPr>
      <p:grpSpPr>
        <a:xfrm>
          <a:off x="0" y="0"/>
          <a:ext cx="0" cy="0"/>
          <a:chOff x="0" y="0"/>
          <a:chExt cx="0" cy="0"/>
        </a:xfrm>
      </p:grpSpPr>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9" name="Text Placeholder 9"/>
          <p:cNvSpPr>
            <a:spLocks noGrp="1"/>
          </p:cNvSpPr>
          <p:nvPr>
            <p:ph type="body" sz="quarter" idx="15" hasCustomPrompt="1"/>
          </p:nvPr>
        </p:nvSpPr>
        <p:spPr>
          <a:xfrm>
            <a:off x="580602" y="413571"/>
            <a:ext cx="2599326"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rgbClr val="333333"/>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‹Nº›</a:t>
            </a:fld>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53250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eneration Job - KENYA">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66115" t="4885" r="15699" b="64206"/>
          <a:stretch/>
        </p:blipFill>
        <p:spPr bwMode="black">
          <a:xfrm>
            <a:off x="116959" y="6153209"/>
            <a:ext cx="935663" cy="530089"/>
          </a:xfrm>
          <a:prstGeom prst="rect">
            <a:avLst/>
          </a:prstGeom>
        </p:spPr>
      </p:pic>
    </p:spTree>
    <p:extLst>
      <p:ext uri="{BB962C8B-B14F-4D97-AF65-F5344CB8AC3E}">
        <p14:creationId xmlns:p14="http://schemas.microsoft.com/office/powerpoint/2010/main" val="3523230270"/>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eneration Job - INDIA">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50000" t="4885" r="31814" b="64206"/>
          <a:stretch/>
        </p:blipFill>
        <p:spPr bwMode="black">
          <a:xfrm>
            <a:off x="116959" y="6153209"/>
            <a:ext cx="935663" cy="530089"/>
          </a:xfrm>
          <a:prstGeom prst="rect">
            <a:avLst/>
          </a:prstGeom>
        </p:spPr>
      </p:pic>
    </p:spTree>
    <p:extLst>
      <p:ext uri="{BB962C8B-B14F-4D97-AF65-F5344CB8AC3E}">
        <p14:creationId xmlns:p14="http://schemas.microsoft.com/office/powerpoint/2010/main" val="4027441958"/>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eneration Job - MEXICO">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83681" t="4885" r="-1867" b="64206"/>
          <a:stretch/>
        </p:blipFill>
        <p:spPr bwMode="black">
          <a:xfrm>
            <a:off x="116959" y="6153209"/>
            <a:ext cx="935663" cy="530089"/>
          </a:xfrm>
          <a:prstGeom prst="rect">
            <a:avLst/>
          </a:prstGeom>
        </p:spPr>
      </p:pic>
    </p:spTree>
    <p:extLst>
      <p:ext uri="{BB962C8B-B14F-4D97-AF65-F5344CB8AC3E}">
        <p14:creationId xmlns:p14="http://schemas.microsoft.com/office/powerpoint/2010/main" val="3305388346"/>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hat we offer - USA">
    <p:bg>
      <p:bgPr>
        <a:solidFill>
          <a:schemeClr val="accent1"/>
        </a:solidFill>
        <a:effectLst/>
      </p:bgPr>
    </p:bg>
    <p:spTree>
      <p:nvGrpSpPr>
        <p:cNvPr id="1" name=""/>
        <p:cNvGrpSpPr/>
        <p:nvPr/>
      </p:nvGrpSpPr>
      <p:grpSpPr>
        <a:xfrm>
          <a:off x="0" y="0"/>
          <a:ext cx="0" cy="0"/>
          <a:chOff x="0" y="0"/>
          <a:chExt cx="0" cy="0"/>
        </a:xfrm>
      </p:grpSpPr>
      <p:pic>
        <p:nvPicPr>
          <p:cNvPr id="237571"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2" name="Rectangle 31"/>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4" name="Title 3"/>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8" name="Picture 17"/>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8903" y="2196378"/>
            <a:ext cx="941327" cy="941327"/>
          </a:xfrm>
          <a:prstGeom prst="rect">
            <a:avLst/>
          </a:prstGeom>
        </p:spPr>
      </p:pic>
      <p:pic>
        <p:nvPicPr>
          <p:cNvPr id="19" name="Picture 18"/>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36164" y="2209841"/>
            <a:ext cx="941327" cy="941327"/>
          </a:xfrm>
          <a:prstGeom prst="rect">
            <a:avLst/>
          </a:prstGeom>
        </p:spPr>
      </p:pic>
      <p:pic>
        <p:nvPicPr>
          <p:cNvPr id="20" name="Picture 19"/>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57534" y="2186560"/>
            <a:ext cx="941327" cy="941327"/>
          </a:xfrm>
          <a:prstGeom prst="rect">
            <a:avLst/>
          </a:prstGeom>
        </p:spPr>
      </p:pic>
    </p:spTree>
    <p:extLst>
      <p:ext uri="{BB962C8B-B14F-4D97-AF65-F5344CB8AC3E}">
        <p14:creationId xmlns:p14="http://schemas.microsoft.com/office/powerpoint/2010/main" val="360313337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hat we offer - Kenya">
    <p:bg>
      <p:bgPr>
        <a:solidFill>
          <a:schemeClr val="accent1"/>
        </a:solidFill>
        <a:effectLst/>
      </p:bgPr>
    </p:bg>
    <p:spTree>
      <p:nvGrpSpPr>
        <p:cNvPr id="1" name=""/>
        <p:cNvGrpSpPr/>
        <p:nvPr/>
      </p:nvGrpSpPr>
      <p:grpSpPr>
        <a:xfrm>
          <a:off x="0" y="0"/>
          <a:ext cx="0" cy="0"/>
          <a:chOff x="0" y="0"/>
          <a:chExt cx="0" cy="0"/>
        </a:xfrm>
      </p:grpSpPr>
      <p:pic>
        <p:nvPicPr>
          <p:cNvPr id="240643" name="Picture 3"/>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8" name="Rectangle 17"/>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8903" y="2196378"/>
            <a:ext cx="941327" cy="941327"/>
          </a:xfrm>
          <a:prstGeom prst="rect">
            <a:avLst/>
          </a:prstGeom>
        </p:spPr>
      </p:pic>
      <p:pic>
        <p:nvPicPr>
          <p:cNvPr id="20" name="Picture 19"/>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36164" y="2209841"/>
            <a:ext cx="941327" cy="941327"/>
          </a:xfrm>
          <a:prstGeom prst="rect">
            <a:avLst/>
          </a:prstGeom>
        </p:spPr>
      </p:pic>
      <p:pic>
        <p:nvPicPr>
          <p:cNvPr id="21" name="Picture 20"/>
          <p:cNvPicPr>
            <a:picLocks noChangeAspect="1"/>
          </p:cNvPicPr>
          <p:nvPr userDrawn="1"/>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57534" y="2186560"/>
            <a:ext cx="941327" cy="941327"/>
          </a:xfrm>
          <a:prstGeom prst="rect">
            <a:avLst/>
          </a:prstGeom>
        </p:spPr>
      </p:pic>
    </p:spTree>
    <p:extLst>
      <p:ext uri="{BB962C8B-B14F-4D97-AF65-F5344CB8AC3E}">
        <p14:creationId xmlns:p14="http://schemas.microsoft.com/office/powerpoint/2010/main" val="38833091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hat we offer - Spain">
    <p:bg>
      <p:bgPr>
        <a:solidFill>
          <a:schemeClr val="accent1"/>
        </a:solidFill>
        <a:effectLst/>
      </p:bgPr>
    </p:bg>
    <p:spTree>
      <p:nvGrpSpPr>
        <p:cNvPr id="1" name=""/>
        <p:cNvGrpSpPr/>
        <p:nvPr/>
      </p:nvGrpSpPr>
      <p:grpSpPr>
        <a:xfrm>
          <a:off x="0" y="0"/>
          <a:ext cx="0" cy="0"/>
          <a:chOff x="0" y="0"/>
          <a:chExt cx="0" cy="0"/>
        </a:xfrm>
      </p:grpSpPr>
      <p:pic>
        <p:nvPicPr>
          <p:cNvPr id="242690"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8" name="Rectangle 17"/>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8903" y="2196378"/>
            <a:ext cx="941327" cy="941327"/>
          </a:xfrm>
          <a:prstGeom prst="rect">
            <a:avLst/>
          </a:prstGeom>
        </p:spPr>
      </p:pic>
      <p:pic>
        <p:nvPicPr>
          <p:cNvPr id="20" name="Picture 19"/>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36164" y="2209841"/>
            <a:ext cx="941327" cy="941327"/>
          </a:xfrm>
          <a:prstGeom prst="rect">
            <a:avLst/>
          </a:prstGeom>
        </p:spPr>
      </p:pic>
      <p:pic>
        <p:nvPicPr>
          <p:cNvPr id="21" name="Picture 20"/>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57534" y="2186560"/>
            <a:ext cx="941327" cy="941327"/>
          </a:xfrm>
          <a:prstGeom prst="rect">
            <a:avLst/>
          </a:prstGeom>
        </p:spPr>
      </p:pic>
    </p:spTree>
    <p:extLst>
      <p:ext uri="{BB962C8B-B14F-4D97-AF65-F5344CB8AC3E}">
        <p14:creationId xmlns:p14="http://schemas.microsoft.com/office/powerpoint/2010/main" val="246101646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at we offer - India">
    <p:bg>
      <p:bgPr>
        <a:solidFill>
          <a:schemeClr val="accent1"/>
        </a:solidFill>
        <a:effectLst/>
      </p:bgPr>
    </p:bg>
    <p:spTree>
      <p:nvGrpSpPr>
        <p:cNvPr id="1" name=""/>
        <p:cNvGrpSpPr/>
        <p:nvPr/>
      </p:nvGrpSpPr>
      <p:grpSpPr>
        <a:xfrm>
          <a:off x="0" y="0"/>
          <a:ext cx="0" cy="0"/>
          <a:chOff x="0" y="0"/>
          <a:chExt cx="0" cy="0"/>
        </a:xfrm>
      </p:grpSpPr>
      <p:pic>
        <p:nvPicPr>
          <p:cNvPr id="243714"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8" name="Rectangle 17"/>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8903" y="2196378"/>
            <a:ext cx="941327" cy="941327"/>
          </a:xfrm>
          <a:prstGeom prst="rect">
            <a:avLst/>
          </a:prstGeom>
        </p:spPr>
      </p:pic>
      <p:pic>
        <p:nvPicPr>
          <p:cNvPr id="20" name="Picture 19"/>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36164" y="2209841"/>
            <a:ext cx="941327" cy="941327"/>
          </a:xfrm>
          <a:prstGeom prst="rect">
            <a:avLst/>
          </a:prstGeom>
        </p:spPr>
      </p:pic>
      <p:pic>
        <p:nvPicPr>
          <p:cNvPr id="21" name="Picture 20"/>
          <p:cNvPicPr>
            <a:picLocks noChangeAspect="1"/>
          </p:cNvPicPr>
          <p:nvPr userDrawn="1"/>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57534" y="2186560"/>
            <a:ext cx="941327" cy="941327"/>
          </a:xfrm>
          <a:prstGeom prst="rect">
            <a:avLst/>
          </a:prstGeom>
        </p:spPr>
      </p:pic>
    </p:spTree>
    <p:extLst>
      <p:ext uri="{BB962C8B-B14F-4D97-AF65-F5344CB8AC3E}">
        <p14:creationId xmlns:p14="http://schemas.microsoft.com/office/powerpoint/2010/main" val="104748783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at we offer - Mexico">
    <p:bg>
      <p:bgPr>
        <a:solidFill>
          <a:schemeClr val="accent1"/>
        </a:solidFill>
        <a:effectLst/>
      </p:bgPr>
    </p:bg>
    <p:spTree>
      <p:nvGrpSpPr>
        <p:cNvPr id="1" name=""/>
        <p:cNvGrpSpPr/>
        <p:nvPr/>
      </p:nvGrpSpPr>
      <p:grpSpPr>
        <a:xfrm>
          <a:off x="0" y="0"/>
          <a:ext cx="0" cy="0"/>
          <a:chOff x="0" y="0"/>
          <a:chExt cx="0" cy="0"/>
        </a:xfrm>
      </p:grpSpPr>
      <p:pic>
        <p:nvPicPr>
          <p:cNvPr id="24473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8" name="Rectangle 17"/>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8903" y="2196378"/>
            <a:ext cx="941327" cy="941327"/>
          </a:xfrm>
          <a:prstGeom prst="rect">
            <a:avLst/>
          </a:prstGeom>
        </p:spPr>
      </p:pic>
      <p:pic>
        <p:nvPicPr>
          <p:cNvPr id="20" name="Picture 19"/>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36164" y="2209841"/>
            <a:ext cx="941327" cy="941327"/>
          </a:xfrm>
          <a:prstGeom prst="rect">
            <a:avLst/>
          </a:prstGeom>
        </p:spPr>
      </p:pic>
      <p:pic>
        <p:nvPicPr>
          <p:cNvPr id="21" name="Picture 20"/>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57534" y="2186560"/>
            <a:ext cx="941327" cy="941327"/>
          </a:xfrm>
          <a:prstGeom prst="rect">
            <a:avLst/>
          </a:prstGeom>
        </p:spPr>
      </p:pic>
    </p:spTree>
    <p:extLst>
      <p:ext uri="{BB962C8B-B14F-4D97-AF65-F5344CB8AC3E}">
        <p14:creationId xmlns:p14="http://schemas.microsoft.com/office/powerpoint/2010/main" val="123326249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hat we ask - USA">
    <p:bg>
      <p:bgPr>
        <a:solidFill>
          <a:schemeClr val="accent1"/>
        </a:solidFill>
        <a:effectLst/>
      </p:bgPr>
    </p:bg>
    <p:spTree>
      <p:nvGrpSpPr>
        <p:cNvPr id="1" name=""/>
        <p:cNvGrpSpPr/>
        <p:nvPr/>
      </p:nvGrpSpPr>
      <p:grpSpPr>
        <a:xfrm>
          <a:off x="0" y="0"/>
          <a:ext cx="0" cy="0"/>
          <a:chOff x="0" y="0"/>
          <a:chExt cx="0" cy="0"/>
        </a:xfrm>
      </p:grpSpPr>
      <p:pic>
        <p:nvPicPr>
          <p:cNvPr id="238596"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4" name="Rectangle 23"/>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7742" y="2240112"/>
            <a:ext cx="941327" cy="941327"/>
          </a:xfrm>
          <a:prstGeom prst="rect">
            <a:avLst/>
          </a:prstGeom>
        </p:spPr>
      </p:pic>
      <p:pic>
        <p:nvPicPr>
          <p:cNvPr id="17" name="Picture 16"/>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77764" y="2207140"/>
            <a:ext cx="941327" cy="941327"/>
          </a:xfrm>
          <a:prstGeom prst="rect">
            <a:avLst/>
          </a:prstGeom>
        </p:spPr>
      </p:pic>
      <p:pic>
        <p:nvPicPr>
          <p:cNvPr id="18" name="Picture 17"/>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78075" y="2207141"/>
            <a:ext cx="941327" cy="941327"/>
          </a:xfrm>
          <a:prstGeom prst="rect">
            <a:avLst/>
          </a:prstGeom>
        </p:spPr>
      </p:pic>
    </p:spTree>
    <p:extLst>
      <p:ext uri="{BB962C8B-B14F-4D97-AF65-F5344CB8AC3E}">
        <p14:creationId xmlns:p14="http://schemas.microsoft.com/office/powerpoint/2010/main" val="75785525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at we ask - Kenya">
    <p:bg>
      <p:bgPr>
        <a:solidFill>
          <a:schemeClr val="accent1"/>
        </a:solidFill>
        <a:effectLst/>
      </p:bgPr>
    </p:bg>
    <p:spTree>
      <p:nvGrpSpPr>
        <p:cNvPr id="1" name=""/>
        <p:cNvGrpSpPr/>
        <p:nvPr/>
      </p:nvGrpSpPr>
      <p:grpSpPr>
        <a:xfrm>
          <a:off x="0" y="0"/>
          <a:ext cx="0" cy="0"/>
          <a:chOff x="0" y="0"/>
          <a:chExt cx="0" cy="0"/>
        </a:xfrm>
      </p:grpSpPr>
      <p:pic>
        <p:nvPicPr>
          <p:cNvPr id="23961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4" name="Rectangle 23"/>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7742" y="2240112"/>
            <a:ext cx="941327" cy="941327"/>
          </a:xfrm>
          <a:prstGeom prst="rect">
            <a:avLst/>
          </a:prstGeom>
        </p:spPr>
      </p:pic>
      <p:pic>
        <p:nvPicPr>
          <p:cNvPr id="17" name="Picture 16"/>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77764" y="2207140"/>
            <a:ext cx="941327" cy="941327"/>
          </a:xfrm>
          <a:prstGeom prst="rect">
            <a:avLst/>
          </a:prstGeom>
        </p:spPr>
      </p:pic>
      <p:pic>
        <p:nvPicPr>
          <p:cNvPr id="18" name="Picture 17"/>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78075" y="2207141"/>
            <a:ext cx="941327" cy="941327"/>
          </a:xfrm>
          <a:prstGeom prst="rect">
            <a:avLst/>
          </a:prstGeom>
        </p:spPr>
      </p:pic>
    </p:spTree>
    <p:extLst>
      <p:ext uri="{BB962C8B-B14F-4D97-AF65-F5344CB8AC3E}">
        <p14:creationId xmlns:p14="http://schemas.microsoft.com/office/powerpoint/2010/main" val="107017622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9" name="Text Placeholder 9"/>
          <p:cNvSpPr>
            <a:spLocks noGrp="1"/>
          </p:cNvSpPr>
          <p:nvPr>
            <p:ph type="body" sz="quarter" idx="15" hasCustomPrompt="1"/>
          </p:nvPr>
        </p:nvSpPr>
        <p:spPr>
          <a:xfrm>
            <a:off x="580602" y="413571"/>
            <a:ext cx="3390897"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‹Nº›</a:t>
            </a:fld>
            <a:endParaRPr lang="en-US" dirty="0"/>
          </a:p>
        </p:txBody>
      </p:sp>
    </p:spTree>
    <p:extLst>
      <p:ext uri="{BB962C8B-B14F-4D97-AF65-F5344CB8AC3E}">
        <p14:creationId xmlns:p14="http://schemas.microsoft.com/office/powerpoint/2010/main" val="41295637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at we ask - Spain">
    <p:bg>
      <p:bgPr>
        <a:solidFill>
          <a:schemeClr val="accent1"/>
        </a:solidFill>
        <a:effectLst/>
      </p:bgPr>
    </p:bg>
    <p:spTree>
      <p:nvGrpSpPr>
        <p:cNvPr id="1" name=""/>
        <p:cNvGrpSpPr/>
        <p:nvPr/>
      </p:nvGrpSpPr>
      <p:grpSpPr>
        <a:xfrm>
          <a:off x="0" y="0"/>
          <a:ext cx="0" cy="0"/>
          <a:chOff x="0" y="0"/>
          <a:chExt cx="0" cy="0"/>
        </a:xfrm>
      </p:grpSpPr>
      <p:pic>
        <p:nvPicPr>
          <p:cNvPr id="24576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7" name="Rectangle 16"/>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7742" y="2240112"/>
            <a:ext cx="941327" cy="941327"/>
          </a:xfrm>
          <a:prstGeom prst="rect">
            <a:avLst/>
          </a:prstGeom>
        </p:spPr>
      </p:pic>
      <p:pic>
        <p:nvPicPr>
          <p:cNvPr id="18" name="Picture 17"/>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77764" y="2207140"/>
            <a:ext cx="941327" cy="941327"/>
          </a:xfrm>
          <a:prstGeom prst="rect">
            <a:avLst/>
          </a:prstGeom>
        </p:spPr>
      </p:pic>
      <p:pic>
        <p:nvPicPr>
          <p:cNvPr id="24" name="Picture 23"/>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78075" y="2207141"/>
            <a:ext cx="941327" cy="941327"/>
          </a:xfrm>
          <a:prstGeom prst="rect">
            <a:avLst/>
          </a:prstGeom>
        </p:spPr>
      </p:pic>
    </p:spTree>
    <p:extLst>
      <p:ext uri="{BB962C8B-B14F-4D97-AF65-F5344CB8AC3E}">
        <p14:creationId xmlns:p14="http://schemas.microsoft.com/office/powerpoint/2010/main" val="8409413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hat we ask - India">
    <p:bg>
      <p:bgPr>
        <a:solidFill>
          <a:schemeClr val="accent1"/>
        </a:solidFill>
        <a:effectLst/>
      </p:bgPr>
    </p:bg>
    <p:spTree>
      <p:nvGrpSpPr>
        <p:cNvPr id="1" name=""/>
        <p:cNvGrpSpPr/>
        <p:nvPr/>
      </p:nvGrpSpPr>
      <p:grpSpPr>
        <a:xfrm>
          <a:off x="0" y="0"/>
          <a:ext cx="0" cy="0"/>
          <a:chOff x="0" y="0"/>
          <a:chExt cx="0" cy="0"/>
        </a:xfrm>
      </p:grpSpPr>
      <p:pic>
        <p:nvPicPr>
          <p:cNvPr id="241668"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4" name="Rectangle 23"/>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7742" y="2240112"/>
            <a:ext cx="941327" cy="941327"/>
          </a:xfrm>
          <a:prstGeom prst="rect">
            <a:avLst/>
          </a:prstGeom>
        </p:spPr>
      </p:pic>
      <p:pic>
        <p:nvPicPr>
          <p:cNvPr id="17" name="Picture 16"/>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77764" y="2207140"/>
            <a:ext cx="941327" cy="941327"/>
          </a:xfrm>
          <a:prstGeom prst="rect">
            <a:avLst/>
          </a:prstGeom>
        </p:spPr>
      </p:pic>
      <p:pic>
        <p:nvPicPr>
          <p:cNvPr id="18" name="Picture 17"/>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78075" y="2207141"/>
            <a:ext cx="941327" cy="941327"/>
          </a:xfrm>
          <a:prstGeom prst="rect">
            <a:avLst/>
          </a:prstGeom>
        </p:spPr>
      </p:pic>
    </p:spTree>
    <p:extLst>
      <p:ext uri="{BB962C8B-B14F-4D97-AF65-F5344CB8AC3E}">
        <p14:creationId xmlns:p14="http://schemas.microsoft.com/office/powerpoint/2010/main" val="201286796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at We ask - Mexico">
    <p:bg>
      <p:bgPr>
        <a:solidFill>
          <a:schemeClr val="accent1"/>
        </a:solidFill>
        <a:effectLst/>
      </p:bgPr>
    </p:bg>
    <p:spTree>
      <p:nvGrpSpPr>
        <p:cNvPr id="1" name=""/>
        <p:cNvGrpSpPr/>
        <p:nvPr/>
      </p:nvGrpSpPr>
      <p:grpSpPr>
        <a:xfrm>
          <a:off x="0" y="0"/>
          <a:ext cx="0" cy="0"/>
          <a:chOff x="0" y="0"/>
          <a:chExt cx="0" cy="0"/>
        </a:xfrm>
      </p:grpSpPr>
      <p:pic>
        <p:nvPicPr>
          <p:cNvPr id="24678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Rectangle 1"/>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4" name="Title 3"/>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7742" y="2240112"/>
            <a:ext cx="941327" cy="941327"/>
          </a:xfrm>
          <a:prstGeom prst="rect">
            <a:avLst/>
          </a:prstGeom>
        </p:spPr>
      </p:pic>
      <p:pic>
        <p:nvPicPr>
          <p:cNvPr id="17" name="Picture 16"/>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77764" y="2207140"/>
            <a:ext cx="941327" cy="941327"/>
          </a:xfrm>
          <a:prstGeom prst="rect">
            <a:avLst/>
          </a:prstGeom>
        </p:spPr>
      </p:pic>
      <p:pic>
        <p:nvPicPr>
          <p:cNvPr id="18" name="Picture 17"/>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78075" y="2207141"/>
            <a:ext cx="941327" cy="941327"/>
          </a:xfrm>
          <a:prstGeom prst="rect">
            <a:avLst/>
          </a:prstGeom>
        </p:spPr>
      </p:pic>
    </p:spTree>
    <p:extLst>
      <p:ext uri="{BB962C8B-B14F-4D97-AF65-F5344CB8AC3E}">
        <p14:creationId xmlns:p14="http://schemas.microsoft.com/office/powerpoint/2010/main" val="411559984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USA">
    <p:spTree>
      <p:nvGrpSpPr>
        <p:cNvPr id="1" name=""/>
        <p:cNvGrpSpPr/>
        <p:nvPr/>
      </p:nvGrpSpPr>
      <p:grpSpPr>
        <a:xfrm>
          <a:off x="0" y="0"/>
          <a:ext cx="0" cy="0"/>
          <a:chOff x="0" y="0"/>
          <a:chExt cx="0" cy="0"/>
        </a:xfrm>
      </p:grpSpPr>
      <p:pic>
        <p:nvPicPr>
          <p:cNvPr id="166102" name="Picture 214"/>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8767634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130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rotWithShape="1">
          <a:blip r:embed="rId7">
            <a:extLst>
              <a:ext uri="{28A0092B-C50C-407E-A947-70E740481C1C}">
                <a14:useLocalDpi xmlns:a14="http://schemas.microsoft.com/office/drawing/2010/main"/>
              </a:ext>
            </a:extLst>
          </a:blip>
          <a:srcRect/>
          <a:stretch/>
        </p:blipFill>
        <p:spPr>
          <a:xfrm>
            <a:off x="1152000" y="3258468"/>
            <a:ext cx="6840000" cy="2167693"/>
          </a:xfrm>
          <a:prstGeom prst="rect">
            <a:avLst/>
          </a:prstGeom>
        </p:spPr>
      </p:pic>
    </p:spTree>
    <p:extLst>
      <p:ext uri="{BB962C8B-B14F-4D97-AF65-F5344CB8AC3E}">
        <p14:creationId xmlns:p14="http://schemas.microsoft.com/office/powerpoint/2010/main" val="108156414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USA Alterna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6313173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23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41556502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KENYA">
    <p:spTree>
      <p:nvGrpSpPr>
        <p:cNvPr id="1" name=""/>
        <p:cNvGrpSpPr/>
        <p:nvPr/>
      </p:nvGrpSpPr>
      <p:grpSpPr>
        <a:xfrm>
          <a:off x="0" y="0"/>
          <a:ext cx="0" cy="0"/>
          <a:chOff x="0" y="0"/>
          <a:chExt cx="0" cy="0"/>
        </a:xfrm>
      </p:grpSpPr>
      <p:pic>
        <p:nvPicPr>
          <p:cNvPr id="12" name="Picture 493" descr="Afua_kenya"/>
          <p:cNvPicPr>
            <a:picLocks noChangeAspect="1" noChangeArrowheads="1"/>
          </p:cNvPicPr>
          <p:nvPr userDrawn="1"/>
        </p:nvPicPr>
        <p:blipFill rotWithShape="1">
          <a:blip r:embed="rId4" cstate="print">
            <a:extLst>
              <a:ext uri="{BEBA8EAE-BF5A-486C-A8C5-ECC9F3942E4B}">
                <a14:imgProps xmlns:a14="http://schemas.microsoft.com/office/drawing/2010/main">
                  <a14:imgLayer r:embed="rId5">
                    <a14:imgEffect>
                      <a14:sharpenSoften amount="46000"/>
                    </a14:imgEffect>
                  </a14:imgLayer>
                </a14:imgProps>
              </a:ext>
              <a:ext uri="{28A0092B-C50C-407E-A947-70E740481C1C}">
                <a14:useLocalDpi xmlns:a14="http://schemas.microsoft.com/office/drawing/2010/main"/>
              </a:ext>
            </a:extLst>
          </a:blip>
          <a:srcRect/>
          <a:stretch/>
        </p:blipFill>
        <p:spPr bwMode="gray">
          <a:xfrm>
            <a:off x="0" y="0"/>
            <a:ext cx="9144000" cy="6881763"/>
          </a:xfrm>
          <a:prstGeom prst="rect">
            <a:avLst/>
          </a:prstGeom>
          <a:noFill/>
          <a:scene3d>
            <a:camera prst="orthographicFront">
              <a:rot lat="0" lon="10799977" rev="0"/>
            </a:camera>
            <a:lightRig rig="threePt" dir="t"/>
          </a:scene3d>
          <a:extLst>
            <a:ext uri="{909E8E84-426E-40dd-AFC4-6F175D3DCCD1}">
              <a14:hiddenFill xmlns="" xmlns:a14="http://schemas.microsoft.com/office/drawing/2010/main">
                <a:solidFill>
                  <a:srgbClr val="FFFFFF"/>
                </a:solidFill>
              </a14:hiddenFill>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77059834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335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270636041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ver KENYA Alternate">
    <p:spTree>
      <p:nvGrpSpPr>
        <p:cNvPr id="1" name=""/>
        <p:cNvGrpSpPr/>
        <p:nvPr/>
      </p:nvGrpSpPr>
      <p:grpSpPr>
        <a:xfrm>
          <a:off x="0" y="0"/>
          <a:ext cx="0" cy="0"/>
          <a:chOff x="0" y="0"/>
          <a:chExt cx="0" cy="0"/>
        </a:xfrm>
      </p:grpSpPr>
      <p:pic>
        <p:nvPicPr>
          <p:cNvPr id="8" name="Picture 10"/>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7994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rotWithShape="1">
          <a:blip r:embed="rId7">
            <a:extLst>
              <a:ext uri="{28A0092B-C50C-407E-A947-70E740481C1C}">
                <a14:useLocalDpi xmlns:a14="http://schemas.microsoft.com/office/drawing/2010/main"/>
              </a:ext>
            </a:extLst>
          </a:blip>
          <a:srcRect/>
          <a:stretch/>
        </p:blipFill>
        <p:spPr>
          <a:xfrm>
            <a:off x="1152000" y="3317943"/>
            <a:ext cx="6840000" cy="2167693"/>
          </a:xfrm>
          <a:prstGeom prst="rect">
            <a:avLst/>
          </a:prstGeom>
        </p:spPr>
      </p:pic>
    </p:spTree>
    <p:extLst>
      <p:ext uri="{BB962C8B-B14F-4D97-AF65-F5344CB8AC3E}">
        <p14:creationId xmlns:p14="http://schemas.microsoft.com/office/powerpoint/2010/main" val="2666417918"/>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KENYA Alternat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2284398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437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418040860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SPAIN">
    <p:spTree>
      <p:nvGrpSpPr>
        <p:cNvPr id="1" name=""/>
        <p:cNvGrpSpPr/>
        <p:nvPr/>
      </p:nvGrpSpPr>
      <p:grpSpPr>
        <a:xfrm>
          <a:off x="0" y="0"/>
          <a:ext cx="0" cy="0"/>
          <a:chOff x="0" y="0"/>
          <a:chExt cx="0" cy="0"/>
        </a:xfrm>
      </p:grpSpPr>
      <p:pic>
        <p:nvPicPr>
          <p:cNvPr id="222210" name="Picture 2"/>
          <p:cNvPicPr>
            <a:picLocks noChangeAspect="1" noChangeArrowheads="1"/>
          </p:cNvPicPr>
          <p:nvPr userDrawn="1"/>
        </p:nvPicPr>
        <p:blipFill>
          <a:blip r:embed="rId4" cstate="emai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409567938"/>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540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rotWithShape="1">
          <a:blip r:embed="rId8">
            <a:extLst>
              <a:ext uri="{28A0092B-C50C-407E-A947-70E740481C1C}">
                <a14:useLocalDpi xmlns:a14="http://schemas.microsoft.com/office/drawing/2010/main"/>
              </a:ext>
            </a:extLst>
          </a:blip>
          <a:srcRect/>
          <a:stretch/>
        </p:blipFill>
        <p:spPr>
          <a:xfrm>
            <a:off x="1152000" y="3474057"/>
            <a:ext cx="6840000" cy="2167693"/>
          </a:xfrm>
          <a:prstGeom prst="rect">
            <a:avLst/>
          </a:prstGeom>
        </p:spPr>
      </p:pic>
    </p:spTree>
    <p:extLst>
      <p:ext uri="{BB962C8B-B14F-4D97-AF65-F5344CB8AC3E}">
        <p14:creationId xmlns:p14="http://schemas.microsoft.com/office/powerpoint/2010/main" val="188611882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SPAIN Alternate">
    <p:spTree>
      <p:nvGrpSpPr>
        <p:cNvPr id="1" name=""/>
        <p:cNvGrpSpPr/>
        <p:nvPr/>
      </p:nvGrpSpPr>
      <p:grpSpPr>
        <a:xfrm>
          <a:off x="0" y="0"/>
          <a:ext cx="0" cy="0"/>
          <a:chOff x="0" y="0"/>
          <a:chExt cx="0" cy="0"/>
        </a:xfrm>
      </p:grpSpPr>
      <p:pic>
        <p:nvPicPr>
          <p:cNvPr id="236547"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1065822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64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52000" y="3226764"/>
            <a:ext cx="6840000" cy="2975400"/>
          </a:xfrm>
          <a:prstGeom prst="rect">
            <a:avLst/>
          </a:prstGeom>
        </p:spPr>
      </p:pic>
    </p:spTree>
    <p:extLst>
      <p:ext uri="{BB962C8B-B14F-4D97-AF65-F5344CB8AC3E}">
        <p14:creationId xmlns:p14="http://schemas.microsoft.com/office/powerpoint/2010/main" val="6695073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mp; guestion titl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bwMode="ltGray">
          <a:xfrm>
            <a:off x="0" y="1"/>
            <a:ext cx="9144000" cy="6858000"/>
          </a:xfrm>
          <a:solidFill>
            <a:schemeClr val="bg1">
              <a:lumMod val="95000"/>
            </a:schemeClr>
          </a:solidFill>
        </p:spPr>
        <p:txBody>
          <a:bodyPr anchor="ctr"/>
          <a:lstStyle>
            <a:lvl1pPr marL="0" indent="0" algn="ctr">
              <a:buNone/>
              <a:defRPr baseline="0">
                <a:solidFill>
                  <a:schemeClr val="accent3"/>
                </a:solidFill>
              </a:defRPr>
            </a:lvl1pPr>
          </a:lstStyle>
          <a:p>
            <a:r>
              <a:rPr lang="en-GB" dirty="0"/>
              <a:t>Copy and paste Image </a:t>
            </a:r>
          </a:p>
        </p:txBody>
      </p:sp>
      <p:sp>
        <p:nvSpPr>
          <p:cNvPr id="8" name="Text Placeholder 7"/>
          <p:cNvSpPr>
            <a:spLocks noGrp="1"/>
          </p:cNvSpPr>
          <p:nvPr>
            <p:ph type="body" sz="quarter" idx="11" hasCustomPrompt="1"/>
          </p:nvPr>
        </p:nvSpPr>
        <p:spPr>
          <a:xfrm>
            <a:off x="482601" y="158980"/>
            <a:ext cx="8074025" cy="771525"/>
          </a:xfrm>
        </p:spPr>
        <p:txBody>
          <a:bodyPr lIns="0" rIns="0" anchor="ctr">
            <a:normAutofit/>
          </a:bodyPr>
          <a:lstStyle>
            <a:lvl1pPr marL="0" indent="0">
              <a:buNone/>
              <a:defRPr sz="2400" b="1" baseline="0">
                <a:solidFill>
                  <a:schemeClr val="bg1"/>
                </a:solidFill>
              </a:defRPr>
            </a:lvl1pPr>
          </a:lstStyle>
          <a:p>
            <a:pPr lvl="0"/>
            <a:r>
              <a:rPr lang="en-US" dirty="0"/>
              <a:t>Click to edit text</a:t>
            </a:r>
            <a:endParaRPr lang="en-GB" dirty="0"/>
          </a:p>
        </p:txBody>
      </p:sp>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10" name="Slide Number Placeholder 5"/>
          <p:cNvSpPr>
            <a:spLocks noGrp="1"/>
          </p:cNvSpPr>
          <p:nvPr>
            <p:ph type="sldNum" sz="quarter" idx="4"/>
          </p:nvPr>
        </p:nvSpPr>
        <p:spPr>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pPr/>
              <a:t>‹Nº›</a:t>
            </a:fld>
            <a:endParaRPr lang="en-US" dirty="0"/>
          </a:p>
        </p:txBody>
      </p:sp>
      <p:sp>
        <p:nvSpPr>
          <p:cNvPr id="6" name="TextBox 5"/>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Tree>
    <p:extLst>
      <p:ext uri="{BB962C8B-B14F-4D97-AF65-F5344CB8AC3E}">
        <p14:creationId xmlns:p14="http://schemas.microsoft.com/office/powerpoint/2010/main" val="1477025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 Mexico ">
    <p:spTree>
      <p:nvGrpSpPr>
        <p:cNvPr id="1" name=""/>
        <p:cNvGrpSpPr/>
        <p:nvPr/>
      </p:nvGrpSpPr>
      <p:grpSpPr>
        <a:xfrm>
          <a:off x="0" y="0"/>
          <a:ext cx="0" cy="0"/>
          <a:chOff x="0" y="0"/>
          <a:chExt cx="0" cy="0"/>
        </a:xfrm>
      </p:grpSpPr>
      <p:pic>
        <p:nvPicPr>
          <p:cNvPr id="8" name="Picture 50"/>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9179106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745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rotWithShape="1">
          <a:blip r:embed="rId7">
            <a:extLst>
              <a:ext uri="{28A0092B-C50C-407E-A947-70E740481C1C}">
                <a14:useLocalDpi xmlns:a14="http://schemas.microsoft.com/office/drawing/2010/main"/>
              </a:ext>
            </a:extLst>
          </a:blip>
          <a:srcRect/>
          <a:stretch/>
        </p:blipFill>
        <p:spPr>
          <a:xfrm>
            <a:off x="1152000" y="3332809"/>
            <a:ext cx="6840000" cy="2167693"/>
          </a:xfrm>
          <a:prstGeom prst="rect">
            <a:avLst/>
          </a:prstGeom>
        </p:spPr>
      </p:pic>
    </p:spTree>
    <p:extLst>
      <p:ext uri="{BB962C8B-B14F-4D97-AF65-F5344CB8AC3E}">
        <p14:creationId xmlns:p14="http://schemas.microsoft.com/office/powerpoint/2010/main" val="400761642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over Mexico ">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423081"/>
            <a:ext cx="9144000" cy="72810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7789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14738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 Mexico Alternat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83221846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847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26853" y="3254060"/>
            <a:ext cx="6782113" cy="2950219"/>
          </a:xfrm>
          <a:prstGeom prst="rect">
            <a:avLst/>
          </a:prstGeom>
        </p:spPr>
      </p:pic>
    </p:spTree>
    <p:extLst>
      <p:ext uri="{BB962C8B-B14F-4D97-AF65-F5344CB8AC3E}">
        <p14:creationId xmlns:p14="http://schemas.microsoft.com/office/powerpoint/2010/main" val="1366143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over Mexico Alternat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0869433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2771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pic>
        <p:nvPicPr>
          <p:cNvPr id="327688" name="Picture 8" descr="Image result for computer programming">
            <a:extLst>
              <a:ext uri="{FF2B5EF4-FFF2-40B4-BE49-F238E27FC236}">
                <a16:creationId xmlns:a16="http://schemas.microsoft.com/office/drawing/2014/main" id="{B26A2C48-3D59-4A7F-8856-F51AC6D70804}"/>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525" t="12270" r="17689"/>
          <a:stretch/>
        </p:blipFill>
        <p:spPr bwMode="auto">
          <a:xfrm>
            <a:off x="0" y="0"/>
            <a:ext cx="9144000" cy="6858000"/>
          </a:xfrm>
          <a:prstGeom prst="rect">
            <a:avLst/>
          </a:prstGeom>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52291" y="3315817"/>
            <a:ext cx="7427925" cy="3231147"/>
          </a:xfrm>
          <a:prstGeom prst="rect">
            <a:avLst/>
          </a:prstGeom>
        </p:spPr>
      </p:pic>
    </p:spTree>
    <p:extLst>
      <p:ext uri="{BB962C8B-B14F-4D97-AF65-F5344CB8AC3E}">
        <p14:creationId xmlns:p14="http://schemas.microsoft.com/office/powerpoint/2010/main" val="2429111331"/>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ver INDIA">
    <p:spTree>
      <p:nvGrpSpPr>
        <p:cNvPr id="1" name=""/>
        <p:cNvGrpSpPr/>
        <p:nvPr/>
      </p:nvGrpSpPr>
      <p:grpSpPr>
        <a:xfrm>
          <a:off x="0" y="0"/>
          <a:ext cx="0" cy="0"/>
          <a:chOff x="0" y="0"/>
          <a:chExt cx="0" cy="0"/>
        </a:xfrm>
      </p:grpSpPr>
      <p:pic>
        <p:nvPicPr>
          <p:cNvPr id="8" name="Picture Placeholder 4"/>
          <p:cNvPicPr>
            <a:picLocks noChangeAspect="1"/>
          </p:cNvPicPr>
          <p:nvPr userDrawn="1"/>
        </p:nvPicPr>
        <p:blipFill>
          <a:blip r:embed="rId4" cstate="emai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a:fillRect/>
          </a:stretch>
        </p:blipFill>
        <p:spPr>
          <a:xfrm>
            <a:off x="0" y="1"/>
            <a:ext cx="9144000" cy="6858000"/>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15025759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949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2" name="TextBox 11"/>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7646963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INDIA Alterna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484478918"/>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6051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2" name="TextBox 11"/>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371774678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ver INDIA Alternate">
    <p:spTree>
      <p:nvGrpSpPr>
        <p:cNvPr id="1" name=""/>
        <p:cNvGrpSpPr/>
        <p:nvPr/>
      </p:nvGrpSpPr>
      <p:grpSpPr>
        <a:xfrm>
          <a:off x="0" y="0"/>
          <a:ext cx="0" cy="0"/>
          <a:chOff x="0" y="0"/>
          <a:chExt cx="0" cy="0"/>
        </a:xfrm>
      </p:grpSpPr>
      <p:pic>
        <p:nvPicPr>
          <p:cNvPr id="10" name="Picture 5"/>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7891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‹Nº›</a:t>
            </a:fld>
            <a:endParaRPr lang="en-US" dirty="0">
              <a:solidFill>
                <a:prstClr val="white"/>
              </a:solidFill>
            </a:endParaRPr>
          </a:p>
        </p:txBody>
      </p:sp>
      <p:sp>
        <p:nvSpPr>
          <p:cNvPr id="12" name="TextBox 11"/>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3968248365"/>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MiddleEas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6" name="Text Placeholder 15"/>
          <p:cNvSpPr>
            <a:spLocks noGrp="1"/>
          </p:cNvSpPr>
          <p:nvPr>
            <p:ph type="body" sz="quarter" idx="10"/>
          </p:nvPr>
        </p:nvSpPr>
        <p:spPr bwMode="white">
          <a:xfrm>
            <a:off x="3008376" y="5330952"/>
            <a:ext cx="3401568" cy="307768"/>
          </a:xfrm>
          <a:prstGeom prst="rect">
            <a:avLst/>
          </a:prstGeom>
        </p:spPr>
        <p:txBody>
          <a:bodyPr>
            <a:spAutoFit/>
          </a:bodyPr>
          <a:lstStyle>
            <a:lvl1pPr marL="0" indent="0" algn="ctr" defTabSz="914303" rtl="0" eaLnBrk="1" latinLnBrk="0" hangingPunct="1">
              <a:buNone/>
              <a:defRPr lang="en-US" sz="1400" b="1" kern="1200" dirty="0" smtClean="0">
                <a:solidFill>
                  <a:schemeClr val="bg1"/>
                </a:solidFill>
                <a:latin typeface="Helvetica"/>
                <a:ea typeface="+mn-ea"/>
                <a:cs typeface="Helvetica"/>
              </a:defRPr>
            </a:lvl1pPr>
            <a:lvl2pPr marL="0" algn="ctr" defTabSz="914303" rtl="0" eaLnBrk="1" latinLnBrk="0" hangingPunct="1">
              <a:defRPr lang="en-US" sz="1400" b="1" kern="1200" dirty="0" smtClean="0">
                <a:solidFill>
                  <a:schemeClr val="bg1"/>
                </a:solidFill>
                <a:latin typeface="Helvetica"/>
                <a:ea typeface="+mn-ea"/>
                <a:cs typeface="Helvetica"/>
              </a:defRPr>
            </a:lvl2pPr>
            <a:lvl3pPr marL="0" algn="ctr" defTabSz="914303" rtl="0" eaLnBrk="1" latinLnBrk="0" hangingPunct="1">
              <a:defRPr lang="en-US" sz="1400" b="1" kern="1200" dirty="0" smtClean="0">
                <a:solidFill>
                  <a:schemeClr val="bg1"/>
                </a:solidFill>
                <a:latin typeface="Helvetica"/>
                <a:ea typeface="+mn-ea"/>
                <a:cs typeface="Helvetica"/>
              </a:defRPr>
            </a:lvl3pPr>
            <a:lvl4pPr marL="0" algn="ctr" defTabSz="914303" rtl="0" eaLnBrk="1" latinLnBrk="0" hangingPunct="1">
              <a:defRPr lang="en-US" sz="1400" b="1" kern="1200" dirty="0" smtClean="0">
                <a:solidFill>
                  <a:schemeClr val="bg1"/>
                </a:solidFill>
                <a:latin typeface="Helvetica"/>
                <a:ea typeface="+mn-ea"/>
                <a:cs typeface="Helvetica"/>
              </a:defRPr>
            </a:lvl4pPr>
            <a:lvl5pPr marL="0" algn="ctr" defTabSz="914303" rtl="0" eaLnBrk="1" latinLnBrk="0" hangingPunct="1">
              <a:defRPr lang="en-US" sz="1400" b="1" kern="1200" dirty="0" smtClean="0">
                <a:solidFill>
                  <a:schemeClr val="bg1"/>
                </a:solidFill>
                <a:latin typeface="Helvetica"/>
                <a:ea typeface="+mn-ea"/>
                <a:cs typeface="Helvetica"/>
              </a:defRPr>
            </a:lvl5pPr>
          </a:lstStyle>
          <a:p>
            <a:pPr lvl="0"/>
            <a:r>
              <a:rPr lang="en-US" dirty="0"/>
              <a:t>Click to edit Master text styles</a:t>
            </a:r>
          </a:p>
        </p:txBody>
      </p:sp>
      <p:sp>
        <p:nvSpPr>
          <p:cNvPr id="7" name="TextBox 6"/>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8" name="Straight Connector 7"/>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1152000" y="2069008"/>
            <a:ext cx="6840000" cy="2167693"/>
          </a:xfrm>
          <a:prstGeom prst="rect">
            <a:avLst/>
          </a:prstGeom>
        </p:spPr>
      </p:pic>
    </p:spTree>
    <p:extLst>
      <p:ext uri="{BB962C8B-B14F-4D97-AF65-F5344CB8AC3E}">
        <p14:creationId xmlns:p14="http://schemas.microsoft.com/office/powerpoint/2010/main" val="745037509"/>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68111" y="1352606"/>
            <a:ext cx="3421062" cy="1325561"/>
          </a:xfrm>
        </p:spPr>
        <p:txBody>
          <a:bodyPr tIns="0" bIns="0">
            <a:normAutofit/>
          </a:bodyPr>
          <a:lstStyle>
            <a:lvl1pPr marL="0" indent="0" algn="ctr">
              <a:buNone/>
              <a:defRPr lang="en-GB" sz="3000" b="1" kern="1200" dirty="0">
                <a:solidFill>
                  <a:schemeClr val="tx1"/>
                </a:solidFill>
                <a:latin typeface="+mj-lt"/>
                <a:ea typeface="+mj-ea"/>
                <a:cs typeface="+mj-cs"/>
              </a:defRPr>
            </a:lvl1pPr>
          </a:lstStyle>
          <a:p>
            <a:pPr lvl="0"/>
            <a:r>
              <a:rPr lang="en-US" dirty="0"/>
              <a:t>Click to edit</a:t>
            </a:r>
            <a:endParaRPr lang="en-GB" dirty="0"/>
          </a:p>
        </p:txBody>
      </p:sp>
      <p:sp>
        <p:nvSpPr>
          <p:cNvPr id="21" name="Text Placeholder 4"/>
          <p:cNvSpPr>
            <a:spLocks noGrp="1"/>
          </p:cNvSpPr>
          <p:nvPr>
            <p:ph type="body" sz="quarter" idx="11"/>
          </p:nvPr>
        </p:nvSpPr>
        <p:spPr>
          <a:xfrm>
            <a:off x="5114788" y="1352606"/>
            <a:ext cx="3421062" cy="1325561"/>
          </a:xfrm>
        </p:spPr>
        <p:txBody>
          <a:bodyPr tIns="0" bIns="0">
            <a:normAutofit/>
          </a:bodyPr>
          <a:lstStyle>
            <a:lvl1pPr marL="0" indent="0" algn="ctr">
              <a:buNone/>
              <a:defRPr lang="en-GB" sz="3000" b="1" kern="1200" dirty="0">
                <a:solidFill>
                  <a:schemeClr val="tx1"/>
                </a:solidFill>
                <a:latin typeface="+mj-lt"/>
                <a:ea typeface="+mj-ea"/>
                <a:cs typeface="+mj-cs"/>
              </a:defRPr>
            </a:lvl1pPr>
          </a:lstStyle>
          <a:p>
            <a:pPr lvl="0"/>
            <a:r>
              <a:rPr lang="en-US" dirty="0"/>
              <a:t>Click to edit</a:t>
            </a:r>
            <a:endParaRPr lang="en-GB" dirty="0"/>
          </a:p>
        </p:txBody>
      </p:sp>
      <p:cxnSp>
        <p:nvCxnSpPr>
          <p:cNvPr id="7" name="Straight Connector 6"/>
          <p:cNvCxnSpPr/>
          <p:nvPr userDrawn="1"/>
        </p:nvCxnSpPr>
        <p:spPr>
          <a:xfrm>
            <a:off x="4601980" y="1382713"/>
            <a:ext cx="0" cy="4763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2"/>
          </p:nvPr>
        </p:nvSpPr>
        <p:spPr>
          <a:xfrm>
            <a:off x="669341" y="5171374"/>
            <a:ext cx="3419833" cy="600075"/>
          </a:xfrm>
        </p:spPr>
        <p:txBody>
          <a:bodyPr>
            <a:normAutofit/>
          </a:bodyPr>
          <a:lstStyle>
            <a:lvl1pPr marL="0" indent="0">
              <a:buNone/>
              <a:defRPr sz="1000"/>
            </a:lvl1pPr>
          </a:lstStyle>
          <a:p>
            <a:pPr lvl="0"/>
            <a:r>
              <a:rPr lang="en-US" dirty="0"/>
              <a:t>Click to edit</a:t>
            </a:r>
            <a:endParaRPr lang="en-GB" dirty="0"/>
          </a:p>
        </p:txBody>
      </p:sp>
      <p:sp>
        <p:nvSpPr>
          <p:cNvPr id="26" name="Text Placeholder 24"/>
          <p:cNvSpPr>
            <a:spLocks noGrp="1"/>
          </p:cNvSpPr>
          <p:nvPr>
            <p:ph type="body" sz="quarter" idx="13"/>
          </p:nvPr>
        </p:nvSpPr>
        <p:spPr>
          <a:xfrm>
            <a:off x="5114789" y="5171374"/>
            <a:ext cx="3419833" cy="600075"/>
          </a:xfrm>
        </p:spPr>
        <p:txBody>
          <a:bodyPr>
            <a:normAutofit/>
          </a:bodyPr>
          <a:lstStyle>
            <a:lvl1pPr marL="0" indent="0">
              <a:buNone/>
              <a:defRPr sz="1000"/>
            </a:lvl1pPr>
          </a:lstStyle>
          <a:p>
            <a:pPr lvl="0"/>
            <a:r>
              <a:rPr lang="en-US" dirty="0"/>
              <a:t>Click to edit</a:t>
            </a:r>
            <a:endParaRPr lang="en-GB" dirty="0"/>
          </a:p>
        </p:txBody>
      </p:sp>
      <p:sp>
        <p:nvSpPr>
          <p:cNvPr id="12" name="TextBox 1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13" name="Straight Connector 12"/>
          <p:cNvCxnSpPr/>
          <p:nvPr userDrawn="1"/>
        </p:nvCxnSpPr>
        <p:spPr>
          <a:xfrm>
            <a:off x="3769567" y="6406723"/>
            <a:ext cx="161108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16" name="Text Placeholder 9"/>
          <p:cNvSpPr>
            <a:spLocks noGrp="1"/>
          </p:cNvSpPr>
          <p:nvPr>
            <p:ph type="body" sz="quarter" idx="15" hasCustomPrompt="1"/>
          </p:nvPr>
        </p:nvSpPr>
        <p:spPr>
          <a:xfrm>
            <a:off x="580602" y="413571"/>
            <a:ext cx="1440275"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14" name="TextBox 13"/>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‹Nº›</a:t>
            </a:fld>
            <a:endParaRPr lang="en-US" dirty="0"/>
          </a:p>
        </p:txBody>
      </p:sp>
    </p:spTree>
    <p:extLst>
      <p:ext uri="{BB962C8B-B14F-4D97-AF65-F5344CB8AC3E}">
        <p14:creationId xmlns:p14="http://schemas.microsoft.com/office/powerpoint/2010/main" val="1741001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neration - GRN Blank">
    <p:bg>
      <p:bgPr>
        <a:solidFill>
          <a:schemeClr val="accent1"/>
        </a:solidFill>
        <a:effectLst/>
      </p:bgPr>
    </p:bg>
    <p:spTree>
      <p:nvGrpSpPr>
        <p:cNvPr id="1" name=""/>
        <p:cNvGrpSpPr/>
        <p:nvPr/>
      </p:nvGrpSpPr>
      <p:grpSpPr>
        <a:xfrm>
          <a:off x="0" y="0"/>
          <a:ext cx="0" cy="0"/>
          <a:chOff x="0" y="0"/>
          <a:chExt cx="0" cy="0"/>
        </a:xfrm>
      </p:grpSpPr>
      <p:sp>
        <p:nvSpPr>
          <p:cNvPr id="12" name="Text Placeholder 9"/>
          <p:cNvSpPr>
            <a:spLocks noGrp="1"/>
          </p:cNvSpPr>
          <p:nvPr>
            <p:ph type="body" sz="quarter" idx="15" hasCustomPrompt="1"/>
          </p:nvPr>
        </p:nvSpPr>
        <p:spPr>
          <a:xfrm>
            <a:off x="580602" y="413571"/>
            <a:ext cx="2312723"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‹Nº›</a:t>
            </a:fld>
            <a:endParaRPr lang="en-US" dirty="0">
              <a:solidFill>
                <a:schemeClr val="bg1"/>
              </a:solidFill>
            </a:endParaRPr>
          </a:p>
        </p:txBody>
      </p:sp>
    </p:spTree>
    <p:extLst>
      <p:ext uri="{BB962C8B-B14F-4D97-AF65-F5344CB8AC3E}">
        <p14:creationId xmlns:p14="http://schemas.microsoft.com/office/powerpoint/2010/main" val="37358332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tion - GRN CTR TTL TOP">
    <p:bg>
      <p:bgPr>
        <a:solidFill>
          <a:schemeClr val="accent1"/>
        </a:solidFill>
        <a:effectLst/>
      </p:bgPr>
    </p:bg>
    <p:spTree>
      <p:nvGrpSpPr>
        <p:cNvPr id="1" name=""/>
        <p:cNvGrpSpPr/>
        <p:nvPr/>
      </p:nvGrpSpPr>
      <p:grpSpPr>
        <a:xfrm>
          <a:off x="0" y="0"/>
          <a:ext cx="0" cy="0"/>
          <a:chOff x="0" y="0"/>
          <a:chExt cx="0" cy="0"/>
        </a:xfrm>
      </p:grpSpPr>
      <p:sp>
        <p:nvSpPr>
          <p:cNvPr id="14" name="Text Placeholder 9"/>
          <p:cNvSpPr>
            <a:spLocks noGrp="1"/>
          </p:cNvSpPr>
          <p:nvPr>
            <p:ph type="body" sz="quarter" idx="15" hasCustomPrompt="1"/>
          </p:nvPr>
        </p:nvSpPr>
        <p:spPr>
          <a:xfrm>
            <a:off x="580602" y="413571"/>
            <a:ext cx="2899577"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9" name="TextBox 8"/>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normAutofit/>
          </a:bodyPr>
          <a:lstStyle>
            <a:lvl1pPr>
              <a:defRPr lang="en-US" sz="3000" b="1" kern="1200" baseline="0" dirty="0">
                <a:solidFill>
                  <a:schemeClr val="bg1"/>
                </a:solidFill>
                <a:latin typeface="+mn-lt"/>
                <a:ea typeface="+mn-ea"/>
                <a:cs typeface="+mn-cs"/>
              </a:defRPr>
            </a:lvl1pPr>
          </a:lstStyle>
          <a:p>
            <a:pPr marL="0" lvl="0" indent="0" algn="ctr" defTabSz="914303" rtl="0" eaLnBrk="1" latinLnBrk="0" hangingPunct="1">
              <a:lnSpc>
                <a:spcPct val="100000"/>
              </a:lnSpc>
              <a:spcBef>
                <a:spcPts val="600"/>
              </a:spcBef>
              <a:buFont typeface="Arial" panose="020B0604020202020204" pitchFamily="34" charset="0"/>
              <a:buNone/>
            </a:pPr>
            <a:r>
              <a:rPr lang="en-US" dirty="0"/>
              <a:t>Click to edit Master title style</a:t>
            </a:r>
          </a:p>
        </p:txBody>
      </p:sp>
      <p:sp>
        <p:nvSpPr>
          <p:cNvPr id="2" name="TextBox 1"/>
          <p:cNvSpPr txBox="1"/>
          <p:nvPr userDrawn="1"/>
        </p:nvSpPr>
        <p:spPr>
          <a:xfrm>
            <a:off x="8545514" y="6435725"/>
            <a:ext cx="208756" cy="152400"/>
          </a:xfrm>
          <a:prstGeom prst="rect">
            <a:avLst/>
          </a:prstGeom>
          <a:noFill/>
        </p:spPr>
        <p:txBody>
          <a:bodyPr vert="horz" wrap="none" lIns="0" tIns="0" rIns="0" bIns="0" rtlCol="0">
            <a:noAutofit/>
          </a:bodyPr>
          <a:lstStyle/>
          <a:p>
            <a:pPr algn="l"/>
            <a:fld id="{E711DE81-F48F-49C1-929B-7019DDDBB8C0}" type="slidenum">
              <a:rPr lang="en-US" sz="1000" b="0" i="0" baseline="0" smtClean="0">
                <a:solidFill>
                  <a:schemeClr val="bg1"/>
                </a:solidFill>
              </a:rPr>
              <a:pPr algn="l"/>
              <a:t>‹Nº›</a:t>
            </a:fld>
            <a:endParaRPr lang="en-US" sz="1000" b="0" i="0" baseline="0">
              <a:solidFill>
                <a:schemeClr val="bg1"/>
              </a:solidFill>
            </a:endParaRPr>
          </a:p>
        </p:txBody>
      </p:sp>
    </p:spTree>
    <p:extLst>
      <p:ext uri="{BB962C8B-B14F-4D97-AF65-F5344CB8AC3E}">
        <p14:creationId xmlns:p14="http://schemas.microsoft.com/office/powerpoint/2010/main" val="2082887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29.xml"/><Relationship Id="rId7" Type="http://schemas.openxmlformats.org/officeDocument/2006/relationships/vmlDrawing" Target="../drawings/vmlDrawing2.v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2.xml"/><Relationship Id="rId5" Type="http://schemas.openxmlformats.org/officeDocument/2006/relationships/slideLayout" Target="../slideLayouts/slideLayout31.xml"/><Relationship Id="rId10" Type="http://schemas.openxmlformats.org/officeDocument/2006/relationships/image" Target="../media/image1.emf"/><Relationship Id="rId4" Type="http://schemas.openxmlformats.org/officeDocument/2006/relationships/slideLayout" Target="../slideLayouts/slideLayout30.xml"/><Relationship Id="rId9"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4.xml"/><Relationship Id="rId3" Type="http://schemas.openxmlformats.org/officeDocument/2006/relationships/slideLayout" Target="../slideLayouts/slideLayout34.xml"/><Relationship Id="rId7" Type="http://schemas.openxmlformats.org/officeDocument/2006/relationships/vmlDrawing" Target="../drawings/vmlDrawing3.v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3.xml"/><Relationship Id="rId5" Type="http://schemas.openxmlformats.org/officeDocument/2006/relationships/slideLayout" Target="../slideLayouts/slideLayout36.xml"/><Relationship Id="rId10" Type="http://schemas.openxmlformats.org/officeDocument/2006/relationships/image" Target="../media/image1.emf"/><Relationship Id="rId4" Type="http://schemas.openxmlformats.org/officeDocument/2006/relationships/slideLayout" Target="../slideLayouts/slideLayout35.xml"/><Relationship Id="rId9" Type="http://schemas.openxmlformats.org/officeDocument/2006/relationships/oleObject" Target="../embeddings/oleObject3.bin"/></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4.vml"/><Relationship Id="rId3" Type="http://schemas.openxmlformats.org/officeDocument/2006/relationships/slideLayout" Target="../slideLayouts/slideLayout39.xml"/><Relationship Id="rId7"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oleObject" Target="../embeddings/oleObject4.bin"/><Relationship Id="rId4" Type="http://schemas.openxmlformats.org/officeDocument/2006/relationships/slideLayout" Target="../slideLayouts/slideLayout40.xml"/><Relationship Id="rId9" Type="http://schemas.openxmlformats.org/officeDocument/2006/relationships/tags" Target="../tags/tag5.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45.xml"/><Relationship Id="rId7" Type="http://schemas.openxmlformats.org/officeDocument/2006/relationships/vmlDrawing" Target="../drawings/vmlDrawing5.v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5.xml"/><Relationship Id="rId5" Type="http://schemas.openxmlformats.org/officeDocument/2006/relationships/slideLayout" Target="../slideLayouts/slideLayout47.xml"/><Relationship Id="rId10" Type="http://schemas.openxmlformats.org/officeDocument/2006/relationships/image" Target="../media/image1.emf"/><Relationship Id="rId4" Type="http://schemas.openxmlformats.org/officeDocument/2006/relationships/slideLayout" Target="../slideLayouts/slideLayout46.xml"/><Relationship Id="rId9" Type="http://schemas.openxmlformats.org/officeDocument/2006/relationships/oleObject" Target="../embeddings/oleObject5.bin"/></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7.xml"/><Relationship Id="rId3" Type="http://schemas.openxmlformats.org/officeDocument/2006/relationships/slideLayout" Target="../slideLayouts/slideLayout50.xml"/><Relationship Id="rId7" Type="http://schemas.openxmlformats.org/officeDocument/2006/relationships/vmlDrawing" Target="../drawings/vmlDrawing6.v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theme" Target="../theme/theme6.xml"/><Relationship Id="rId5" Type="http://schemas.openxmlformats.org/officeDocument/2006/relationships/slideLayout" Target="../slideLayouts/slideLayout52.xml"/><Relationship Id="rId10" Type="http://schemas.openxmlformats.org/officeDocument/2006/relationships/image" Target="../media/image1.emf"/><Relationship Id="rId4" Type="http://schemas.openxmlformats.org/officeDocument/2006/relationships/slideLayout" Target="../slideLayouts/slideLayout51.xml"/><Relationship Id="rId9" Type="http://schemas.openxmlformats.org/officeDocument/2006/relationships/oleObject" Target="../embeddings/oleObject6.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ags" Target="../tags/tag8.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vmlDrawing" Target="../drawings/vmlDrawing7.vml"/><Relationship Id="rId2" Type="http://schemas.openxmlformats.org/officeDocument/2006/relationships/slideLayout" Target="../slideLayouts/slideLayout54.xml"/><Relationship Id="rId16" Type="http://schemas.openxmlformats.org/officeDocument/2006/relationships/theme" Target="../theme/theme7.xml"/><Relationship Id="rId20" Type="http://schemas.openxmlformats.org/officeDocument/2006/relationships/image" Target="../media/image1.emf"/><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oleObject" Target="../embeddings/oleObject7.bin"/><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9"/>
            </p:custDataLst>
            <p:extLst>
              <p:ext uri="{D42A27DB-BD31-4B8C-83A1-F6EECF244321}">
                <p14:modId xmlns:p14="http://schemas.microsoft.com/office/powerpoint/2010/main" val="10641888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65607" name="think-cell Slide" r:id="rId30" imgW="270" imgH="270" progId="TCLayout.ActiveDocument.1">
                  <p:embed/>
                </p:oleObj>
              </mc:Choice>
              <mc:Fallback>
                <p:oleObj name="think-cell Slide" r:id="rId30" imgW="270" imgH="270" progId="TCLayout.ActiveDocument.1">
                  <p:embed/>
                  <p:pic>
                    <p:nvPicPr>
                      <p:cNvPr id="0" name=""/>
                      <p:cNvPicPr/>
                      <p:nvPr/>
                    </p:nvPicPr>
                    <p:blipFill>
                      <a:blip r:embed="rId31"/>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399"/>
            <a:ext cx="8001000" cy="553990"/>
          </a:xfrm>
          <a:prstGeom prst="rect">
            <a:avLst/>
          </a:prstGeom>
        </p:spPr>
        <p:txBody>
          <a:bodyPr vert="horz" lIns="0" tIns="45716" rIns="0" bIns="45716" rtlCol="0" anchor="t" anchorCtr="0">
            <a:spAutoFit/>
          </a:bodyPr>
          <a:lstStyle/>
          <a:p>
            <a:r>
              <a:rPr lang="en-US" dirty="0"/>
              <a:t>Click to edit Master title style</a:t>
            </a:r>
          </a:p>
        </p:txBody>
      </p:sp>
      <p:sp>
        <p:nvSpPr>
          <p:cNvPr id="3" name="Text Placeholder 2"/>
          <p:cNvSpPr>
            <a:spLocks noGrp="1"/>
          </p:cNvSpPr>
          <p:nvPr>
            <p:ph type="body" idx="1"/>
          </p:nvPr>
        </p:nvSpPr>
        <p:spPr>
          <a:xfrm>
            <a:off x="585216" y="2039112"/>
            <a:ext cx="8001000" cy="123110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3811140"/>
      </p:ext>
    </p:extLst>
  </p:cSld>
  <p:clrMap bg1="lt1" tx1="dk1" bg2="lt2" tx2="dk2" accent1="accent1" accent2="accent2" accent3="accent3" accent4="accent4" accent5="accent5" accent6="accent6" hlink="hlink" folHlink="folHlink"/>
  <p:sldLayoutIdLst>
    <p:sldLayoutId id="2147483800" r:id="rId1"/>
    <p:sldLayoutId id="2147483828" r:id="rId2"/>
    <p:sldLayoutId id="2147483825" r:id="rId3"/>
    <p:sldLayoutId id="2147483802" r:id="rId4"/>
    <p:sldLayoutId id="2147483832" r:id="rId5"/>
    <p:sldLayoutId id="2147483668" r:id="rId6"/>
    <p:sldLayoutId id="2147483678" r:id="rId7"/>
    <p:sldLayoutId id="2147483791" r:id="rId8"/>
    <p:sldLayoutId id="2147483795" r:id="rId9"/>
    <p:sldLayoutId id="2147483789" r:id="rId10"/>
    <p:sldLayoutId id="2147483803" r:id="rId11"/>
    <p:sldLayoutId id="2147483793" r:id="rId12"/>
    <p:sldLayoutId id="2147483808" r:id="rId13"/>
    <p:sldLayoutId id="2147483809" r:id="rId14"/>
    <p:sldLayoutId id="2147483810" r:id="rId15"/>
    <p:sldLayoutId id="2147483811" r:id="rId16"/>
    <p:sldLayoutId id="2147483812" r:id="rId17"/>
    <p:sldLayoutId id="2147483830" r:id="rId18"/>
    <p:sldLayoutId id="2147483813" r:id="rId19"/>
    <p:sldLayoutId id="2147483814" r:id="rId20"/>
    <p:sldLayoutId id="2147483815" r:id="rId21"/>
    <p:sldLayoutId id="2147483818" r:id="rId22"/>
    <p:sldLayoutId id="2147483831" r:id="rId23"/>
    <p:sldLayoutId id="2147483819" r:id="rId24"/>
    <p:sldLayoutId id="2147483820" r:id="rId25"/>
    <p:sldLayoutId id="2147483973" r:id="rId26"/>
  </p:sldLayoutIdLst>
  <p:hf hdr="0" ftr="0" dt="0"/>
  <p:txStyles>
    <p:titleStyle>
      <a:lvl1pPr marL="0" indent="0" algn="l" defTabSz="914303" rtl="0" eaLnBrk="1" latinLnBrk="0" hangingPunct="1">
        <a:lnSpc>
          <a:spcPct val="100000"/>
        </a:lnSpc>
        <a:spcBef>
          <a:spcPts val="600"/>
        </a:spcBef>
        <a:buFont typeface="Arial" panose="020B0604020202020204" pitchFamily="34" charset="0"/>
        <a:buNone/>
        <a:defRPr lang="en-US" sz="3000" b="1" kern="1200" baseline="0" dirty="0">
          <a:solidFill>
            <a:schemeClr val="tx1"/>
          </a:solidFill>
          <a:latin typeface="+mn-lt"/>
          <a:ea typeface="+mn-ea"/>
          <a:cs typeface="+mn-cs"/>
        </a:defRPr>
      </a:lvl1pPr>
    </p:titleStyle>
    <p:bodyStyle>
      <a:lvl1pPr marL="0" indent="0" algn="l" defTabSz="91430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sz="1600" kern="120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sz="1600" kern="120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8"/>
            </p:custDataLst>
            <p:extLst>
              <p:ext uri="{D42A27DB-BD31-4B8C-83A1-F6EECF244321}">
                <p14:modId xmlns:p14="http://schemas.microsoft.com/office/powerpoint/2010/main" val="2854669821"/>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82994"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399"/>
            <a:ext cx="8001000" cy="553990"/>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6" y="1600200"/>
            <a:ext cx="8001000" cy="123110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0682368"/>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2" r:id="rId5"/>
  </p:sldLayoutIdLst>
  <p:hf hdr="0" ftr="0" dt="0"/>
  <p:txStyles>
    <p:titleStyle>
      <a:lvl1pPr marL="0" indent="0" algn="l" defTabSz="914303" rtl="0" eaLnBrk="1" latinLnBrk="0" hangingPunct="1">
        <a:lnSpc>
          <a:spcPct val="100000"/>
        </a:lnSpc>
        <a:spcBef>
          <a:spcPts val="600"/>
        </a:spcBef>
        <a:buFont typeface="Arial" panose="020B0604020202020204" pitchFamily="34" charset="0"/>
        <a:buNone/>
        <a:defRPr lang="en-US" sz="3000" b="1" kern="1200" baseline="0" dirty="0">
          <a:solidFill>
            <a:schemeClr val="tx1"/>
          </a:solidFill>
          <a:latin typeface="+mn-lt"/>
          <a:ea typeface="+mn-ea"/>
          <a:cs typeface="+mn-cs"/>
        </a:defRPr>
      </a:lvl1pPr>
    </p:titleStyle>
    <p:bodyStyle>
      <a:lvl1pPr marL="0" indent="0" algn="l" defTabSz="914303" rtl="0" eaLnBrk="1" latinLnBrk="0" hangingPunct="1">
        <a:lnSpc>
          <a:spcPct val="100000"/>
        </a:lnSpc>
        <a:spcBef>
          <a:spcPts val="600"/>
        </a:spcBef>
        <a:buFont typeface="Arial" panose="020B0604020202020204" pitchFamily="34" charset="0"/>
        <a:buNone/>
        <a:defRPr lang="en-US" sz="1600" kern="1200" dirty="0" smtClean="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lang="en-US" sz="1600" kern="1200" dirty="0" smtClean="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lang="en-US" sz="1600" kern="1200" dirty="0" smtClean="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lang="en-US" sz="1600" kern="1200" dirty="0" smtClean="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lang="en-US" sz="1600" kern="1200" dirty="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8"/>
            </p:custDataLst>
            <p:extLst>
              <p:ext uri="{D42A27DB-BD31-4B8C-83A1-F6EECF244321}">
                <p14:modId xmlns:p14="http://schemas.microsoft.com/office/powerpoint/2010/main" val="1140351049"/>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62571"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399"/>
            <a:ext cx="8001000" cy="553990"/>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6" y="1600200"/>
            <a:ext cx="8001000" cy="1231106"/>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9300988"/>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Lst>
  <p:hf hdr="0" ftr="0" dt="0"/>
  <p:txStyles>
    <p:titleStyle>
      <a:lvl1pPr marL="0" indent="0" algn="l" defTabSz="914303" rtl="0" eaLnBrk="1" latinLnBrk="0" hangingPunct="1">
        <a:lnSpc>
          <a:spcPct val="100000"/>
        </a:lnSpc>
        <a:spcBef>
          <a:spcPts val="600"/>
        </a:spcBef>
        <a:buFont typeface="Arial" panose="020B0604020202020204" pitchFamily="34" charset="0"/>
        <a:buNone/>
        <a:defRPr lang="en-US" sz="3000" b="1" kern="1200" baseline="0" dirty="0">
          <a:solidFill>
            <a:schemeClr val="tx1"/>
          </a:solidFill>
          <a:latin typeface="+mn-lt"/>
          <a:ea typeface="+mn-ea"/>
          <a:cs typeface="+mn-cs"/>
        </a:defRPr>
      </a:lvl1pPr>
    </p:titleStyle>
    <p:bodyStyle>
      <a:lvl1pPr marL="0" indent="0" algn="l" defTabSz="914303" rtl="0" eaLnBrk="1" latinLnBrk="0" hangingPunct="1">
        <a:lnSpc>
          <a:spcPct val="100000"/>
        </a:lnSpc>
        <a:spcBef>
          <a:spcPts val="600"/>
        </a:spcBef>
        <a:buFont typeface="Arial" panose="020B0604020202020204" pitchFamily="34" charset="0"/>
        <a:buNone/>
        <a:defRPr lang="en-US" sz="1600" kern="1200" dirty="0" smtClean="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lang="en-US" sz="1600" kern="1200" dirty="0" smtClean="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lang="en-US" sz="1600" kern="1200" dirty="0" smtClean="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lang="en-US" sz="1600" kern="1200" dirty="0" smtClean="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lang="en-US" sz="1600" kern="1200" dirty="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9"/>
            </p:custDataLst>
            <p:extLst>
              <p:ext uri="{D42A27DB-BD31-4B8C-83A1-F6EECF244321}">
                <p14:modId xmlns:p14="http://schemas.microsoft.com/office/powerpoint/2010/main" val="290684250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64608"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399"/>
            <a:ext cx="8001000" cy="553990"/>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6" y="1600200"/>
            <a:ext cx="8001000" cy="123110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8978577"/>
      </p:ext>
    </p:extLst>
  </p:cSld>
  <p:clrMap bg1="lt1" tx1="dk1" bg2="lt2" tx2="dk2" accent1="accent1" accent2="accent2" accent3="accent3" accent4="accent4" accent5="accent5" accent6="accent6" hlink="hlink" folHlink="folHlink"/>
  <p:sldLayoutIdLst>
    <p:sldLayoutId id="2147483965" r:id="rId1"/>
    <p:sldLayoutId id="2147483955" r:id="rId2"/>
    <p:sldLayoutId id="2147483957" r:id="rId3"/>
    <p:sldLayoutId id="2147483956" r:id="rId4"/>
    <p:sldLayoutId id="2147483958" r:id="rId5"/>
    <p:sldLayoutId id="2147483959" r:id="rId6"/>
  </p:sldLayoutIdLst>
  <p:hf hdr="0" ftr="0" dt="0"/>
  <p:txStyles>
    <p:titleStyle>
      <a:lvl1pPr marL="0" indent="0" algn="l" defTabSz="914303" rtl="0" eaLnBrk="1" latinLnBrk="0" hangingPunct="1">
        <a:lnSpc>
          <a:spcPct val="100000"/>
        </a:lnSpc>
        <a:spcBef>
          <a:spcPts val="600"/>
        </a:spcBef>
        <a:buFont typeface="Arial" panose="020B0604020202020204" pitchFamily="34" charset="0"/>
        <a:buNone/>
        <a:defRPr lang="en-US" sz="3000" b="1" kern="1200" baseline="0" dirty="0">
          <a:solidFill>
            <a:schemeClr val="tx1"/>
          </a:solidFill>
          <a:latin typeface="+mn-lt"/>
          <a:ea typeface="+mn-ea"/>
          <a:cs typeface="+mn-cs"/>
        </a:defRPr>
      </a:lvl1pPr>
    </p:titleStyle>
    <p:bodyStyle>
      <a:lvl1pPr marL="0" indent="0" algn="l" defTabSz="91430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sz="1600" kern="120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sz="1600" kern="120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8"/>
            </p:custDataLst>
            <p:extLst>
              <p:ext uri="{D42A27DB-BD31-4B8C-83A1-F6EECF244321}">
                <p14:modId xmlns:p14="http://schemas.microsoft.com/office/powerpoint/2010/main" val="4138960113"/>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48239"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400"/>
            <a:ext cx="7886700" cy="507823"/>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6" y="1600200"/>
            <a:ext cx="7886700" cy="123110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639302"/>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Lst>
  <p:hf hdr="0" ftr="0" dt="0"/>
  <p:txStyles>
    <p:titleStyle>
      <a:lvl1pPr algn="l" defTabSz="914303"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0" indent="0" algn="l" defTabSz="91430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sz="1600" kern="120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sz="1600" kern="120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8"/>
            </p:custDataLst>
            <p:extLst>
              <p:ext uri="{D42A27DB-BD31-4B8C-83A1-F6EECF244321}">
                <p14:modId xmlns:p14="http://schemas.microsoft.com/office/powerpoint/2010/main" val="181056425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49262"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400"/>
            <a:ext cx="7886700" cy="507823"/>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5" y="1600200"/>
            <a:ext cx="7886700" cy="1231106"/>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3126176"/>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Lst>
  <p:hf hdr="0" ftr="0" dt="0"/>
  <p:txStyles>
    <p:titleStyle>
      <a:lvl1pPr algn="l" defTabSz="914303"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0" indent="0" algn="l" defTabSz="91430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sz="1600" kern="120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sz="1600" kern="120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8"/>
            </p:custDataLst>
            <p:extLst>
              <p:ext uri="{D42A27DB-BD31-4B8C-83A1-F6EECF244321}">
                <p14:modId xmlns:p14="http://schemas.microsoft.com/office/powerpoint/2010/main" val="1474959158"/>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0295"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400"/>
            <a:ext cx="7886700" cy="507823"/>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6" y="1600200"/>
            <a:ext cx="7886700" cy="123110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8971972"/>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964" r:id="rId4"/>
    <p:sldLayoutId id="2147483867" r:id="rId5"/>
    <p:sldLayoutId id="2147483868" r:id="rId6"/>
    <p:sldLayoutId id="2147483869" r:id="rId7"/>
    <p:sldLayoutId id="2147483870" r:id="rId8"/>
    <p:sldLayoutId id="2147483962" r:id="rId9"/>
    <p:sldLayoutId id="2147483871" r:id="rId10"/>
    <p:sldLayoutId id="2147483974" r:id="rId11"/>
    <p:sldLayoutId id="2147483872" r:id="rId12"/>
    <p:sldLayoutId id="2147483873" r:id="rId13"/>
    <p:sldLayoutId id="2147483963" r:id="rId14"/>
    <p:sldLayoutId id="2147483874" r:id="rId15"/>
  </p:sldLayoutIdLst>
  <p:hf hdr="0" ftr="0" dt="0"/>
  <p:txStyles>
    <p:titleStyle>
      <a:lvl1pPr algn="l" defTabSz="914303"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0" indent="0" algn="l" defTabSz="91430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sz="1600" kern="120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sz="1600" kern="120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raptor.martincarlisle.com/" TargetMode="External"/><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83133C-3125-44A6-8236-14E4CA6A6145}"/>
              </a:ext>
            </a:extLst>
          </p:cNvPr>
          <p:cNvSpPr>
            <a:spLocks noGrp="1"/>
          </p:cNvSpPr>
          <p:nvPr>
            <p:ph type="sldNum" sz="quarter" idx="4"/>
          </p:nvPr>
        </p:nvSpPr>
        <p:spPr/>
        <p:txBody>
          <a:bodyPr/>
          <a:lstStyle/>
          <a:p>
            <a:fld id="{D57F1E4F-1CFF-5643-939E-217C01CDF565}" type="slidenum">
              <a:rPr lang="en-US" smtClean="0">
                <a:solidFill>
                  <a:prstClr val="white"/>
                </a:solidFill>
              </a:rPr>
              <a:pPr/>
              <a:t>1</a:t>
            </a:fld>
            <a:endParaRPr lang="en-US" dirty="0">
              <a:solidFill>
                <a:prstClr val="white"/>
              </a:solidFill>
            </a:endParaRPr>
          </a:p>
        </p:txBody>
      </p:sp>
    </p:spTree>
    <p:extLst>
      <p:ext uri="{BB962C8B-B14F-4D97-AF65-F5344CB8AC3E}">
        <p14:creationId xmlns:p14="http://schemas.microsoft.com/office/powerpoint/2010/main" val="2084382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5"/>
          </p:nvPr>
        </p:nvSpPr>
        <p:spPr/>
        <p:txBody>
          <a:bodyPr/>
          <a:lstStyle/>
          <a:p>
            <a:endParaRPr lang="es-MX"/>
          </a:p>
        </p:txBody>
      </p:sp>
      <p:sp>
        <p:nvSpPr>
          <p:cNvPr id="3" name="Título 2"/>
          <p:cNvSpPr>
            <a:spLocks noGrp="1"/>
          </p:cNvSpPr>
          <p:nvPr>
            <p:ph type="title"/>
          </p:nvPr>
        </p:nvSpPr>
        <p:spPr/>
        <p:txBody>
          <a:bodyPr/>
          <a:lstStyle/>
          <a:p>
            <a:r>
              <a:rPr lang="es-MX" dirty="0" smtClean="0"/>
              <a:t>Caso simple de la vida real</a:t>
            </a:r>
            <a:endParaRPr lang="es-MX" dirty="0"/>
          </a:p>
        </p:txBody>
      </p:sp>
      <p:pic>
        <p:nvPicPr>
          <p:cNvPr id="331780" name="Picture 4" descr="Resultado de imagen para cruce de semafor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84" y="1670028"/>
            <a:ext cx="6332907" cy="4492777"/>
          </a:xfrm>
          <a:prstGeom prst="rect">
            <a:avLst/>
          </a:prstGeom>
          <a:noFill/>
          <a:extLst>
            <a:ext uri="{909E8E84-426E-40DD-AFC4-6F175D3DCCD1}">
              <a14:hiddenFill xmlns:a14="http://schemas.microsoft.com/office/drawing/2010/main">
                <a:solidFill>
                  <a:srgbClr val="FFFFFF"/>
                </a:solidFill>
              </a14:hiddenFill>
            </a:ext>
          </a:extLst>
        </p:spPr>
      </p:pic>
      <p:pic>
        <p:nvPicPr>
          <p:cNvPr id="331778" name="Picture 2" descr="Resultado de imagen para algorit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450" y="1670028"/>
            <a:ext cx="3514550" cy="41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691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5"/>
          </p:nvPr>
        </p:nvSpPr>
        <p:spPr/>
        <p:txBody>
          <a:bodyPr/>
          <a:lstStyle/>
          <a:p>
            <a:endParaRPr lang="es-MX"/>
          </a:p>
        </p:txBody>
      </p:sp>
      <p:sp>
        <p:nvSpPr>
          <p:cNvPr id="3" name="Título 2"/>
          <p:cNvSpPr>
            <a:spLocks noGrp="1"/>
          </p:cNvSpPr>
          <p:nvPr>
            <p:ph type="title"/>
          </p:nvPr>
        </p:nvSpPr>
        <p:spPr/>
        <p:txBody>
          <a:bodyPr/>
          <a:lstStyle/>
          <a:p>
            <a:r>
              <a:rPr lang="es-MX" dirty="0" smtClean="0"/>
              <a:t>Más casos de la vida real…</a:t>
            </a:r>
            <a:endParaRPr lang="es-MX" dirty="0"/>
          </a:p>
        </p:txBody>
      </p:sp>
      <p:pic>
        <p:nvPicPr>
          <p:cNvPr id="330756"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11" y="1383038"/>
            <a:ext cx="6583408" cy="4927701"/>
          </a:xfrm>
          <a:prstGeom prst="rect">
            <a:avLst/>
          </a:prstGeom>
          <a:noFill/>
          <a:extLst>
            <a:ext uri="{909E8E84-426E-40DD-AFC4-6F175D3DCCD1}">
              <a14:hiddenFill xmlns:a14="http://schemas.microsoft.com/office/drawing/2010/main">
                <a:solidFill>
                  <a:srgbClr val="FFFFFF"/>
                </a:solidFill>
              </a14:hiddenFill>
            </a:ext>
          </a:extLst>
        </p:spPr>
      </p:pic>
      <p:pic>
        <p:nvPicPr>
          <p:cNvPr id="330754" name="Picture 2" descr="Resultado de imagen para algorit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252" y="1883434"/>
            <a:ext cx="2879734" cy="392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494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5"/>
          </p:nvPr>
        </p:nvSpPr>
        <p:spPr/>
        <p:txBody>
          <a:bodyPr/>
          <a:lstStyle/>
          <a:p>
            <a:endParaRPr lang="es-MX"/>
          </a:p>
        </p:txBody>
      </p:sp>
      <p:sp>
        <p:nvSpPr>
          <p:cNvPr id="3" name="Título 2"/>
          <p:cNvSpPr>
            <a:spLocks noGrp="1"/>
          </p:cNvSpPr>
          <p:nvPr>
            <p:ph type="title"/>
          </p:nvPr>
        </p:nvSpPr>
        <p:spPr/>
        <p:txBody>
          <a:bodyPr/>
          <a:lstStyle/>
          <a:p>
            <a:r>
              <a:rPr lang="es-MX" dirty="0" smtClean="0"/>
              <a:t>O un poco más complejo…</a:t>
            </a:r>
            <a:endParaRPr lang="es-MX" dirty="0"/>
          </a:p>
        </p:txBody>
      </p:sp>
      <p:pic>
        <p:nvPicPr>
          <p:cNvPr id="332802"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10251"/>
            <a:ext cx="7876895" cy="471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47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2338627" y="2250161"/>
            <a:ext cx="6478193" cy="1938984"/>
          </a:xfrm>
        </p:spPr>
        <p:txBody>
          <a:bodyPr/>
          <a:lstStyle/>
          <a:p>
            <a:r>
              <a:rPr lang="es-MX" dirty="0" smtClean="0"/>
              <a:t>Notación y uso de la herramienta </a:t>
            </a:r>
            <a:r>
              <a:rPr lang="es-MX" dirty="0" smtClean="0"/>
              <a:t>– Explicación de la notación y simbología y uso de Raptor</a:t>
            </a:r>
            <a:r>
              <a:rPr lang="es-MX" dirty="0" smtClean="0"/>
              <a:t>.</a:t>
            </a:r>
            <a:r>
              <a:rPr lang="es-MX" dirty="0"/>
              <a:t/>
            </a:r>
            <a:br>
              <a:rPr lang="es-MX" dirty="0"/>
            </a:br>
            <a:r>
              <a:rPr lang="es-MX" dirty="0" smtClean="0"/>
              <a:t>1 hora.</a:t>
            </a:r>
            <a:endParaRPr lang="es-MX" dirty="0"/>
          </a:p>
        </p:txBody>
      </p:sp>
      <p:sp>
        <p:nvSpPr>
          <p:cNvPr id="2" name="Oval 1">
            <a:extLst>
              <a:ext uri="{FF2B5EF4-FFF2-40B4-BE49-F238E27FC236}">
                <a16:creationId xmlns:a16="http://schemas.microsoft.com/office/drawing/2014/main" id="{F5C91645-9919-47CF-BCE4-BAC938A901AA}"/>
              </a:ext>
            </a:extLst>
          </p:cNvPr>
          <p:cNvSpPr/>
          <p:nvPr/>
        </p:nvSpPr>
        <p:spPr>
          <a:xfrm>
            <a:off x="350479" y="2250161"/>
            <a:ext cx="1810511" cy="17922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800" b="1" dirty="0" smtClean="0"/>
              <a:t>3</a:t>
            </a:r>
            <a:endParaRPr lang="en-US" sz="8800" b="1" dirty="0"/>
          </a:p>
        </p:txBody>
      </p:sp>
    </p:spTree>
    <p:extLst>
      <p:ext uri="{BB962C8B-B14F-4D97-AF65-F5344CB8AC3E}">
        <p14:creationId xmlns:p14="http://schemas.microsoft.com/office/powerpoint/2010/main" val="236076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5"/>
          </p:nvPr>
        </p:nvSpPr>
        <p:spPr/>
        <p:txBody>
          <a:bodyPr/>
          <a:lstStyle/>
          <a:p>
            <a:endParaRPr lang="es-MX"/>
          </a:p>
        </p:txBody>
      </p:sp>
      <p:sp>
        <p:nvSpPr>
          <p:cNvPr id="3" name="Título 2"/>
          <p:cNvSpPr>
            <a:spLocks noGrp="1"/>
          </p:cNvSpPr>
          <p:nvPr>
            <p:ph type="title"/>
          </p:nvPr>
        </p:nvSpPr>
        <p:spPr/>
        <p:txBody>
          <a:bodyPr/>
          <a:lstStyle/>
          <a:p>
            <a:r>
              <a:rPr lang="es-MX" dirty="0" smtClean="0"/>
              <a:t>Notación y simbología</a:t>
            </a:r>
            <a:endParaRPr lang="es-MX" dirty="0"/>
          </a:p>
        </p:txBody>
      </p:sp>
      <p:pic>
        <p:nvPicPr>
          <p:cNvPr id="333826" name="Picture 2" descr="Resultado de imagen para algorit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74" y="1493688"/>
            <a:ext cx="8852483" cy="488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919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5"/>
          </p:nvPr>
        </p:nvSpPr>
        <p:spPr/>
        <p:txBody>
          <a:bodyPr/>
          <a:lstStyle/>
          <a:p>
            <a:endParaRPr lang="es-MX"/>
          </a:p>
        </p:txBody>
      </p:sp>
      <p:sp>
        <p:nvSpPr>
          <p:cNvPr id="3" name="Título 2"/>
          <p:cNvSpPr>
            <a:spLocks noGrp="1"/>
          </p:cNvSpPr>
          <p:nvPr>
            <p:ph type="title"/>
          </p:nvPr>
        </p:nvSpPr>
        <p:spPr/>
        <p:txBody>
          <a:bodyPr/>
          <a:lstStyle/>
          <a:p>
            <a:r>
              <a:rPr lang="es-MX" dirty="0" smtClean="0"/>
              <a:t>Raptor, </a:t>
            </a:r>
            <a:r>
              <a:rPr lang="es-MX" dirty="0" err="1" smtClean="0"/>
              <a:t>the</a:t>
            </a:r>
            <a:r>
              <a:rPr lang="es-MX" dirty="0" smtClean="0"/>
              <a:t> </a:t>
            </a:r>
            <a:r>
              <a:rPr lang="es-MX" dirty="0" err="1" smtClean="0"/>
              <a:t>Flowchart</a:t>
            </a:r>
            <a:r>
              <a:rPr lang="es-MX" dirty="0" smtClean="0"/>
              <a:t> </a:t>
            </a:r>
            <a:r>
              <a:rPr lang="es-MX" dirty="0" err="1" smtClean="0"/>
              <a:t>interpreter</a:t>
            </a:r>
            <a:endParaRPr lang="es-MX" dirty="0"/>
          </a:p>
        </p:txBody>
      </p:sp>
      <p:pic>
        <p:nvPicPr>
          <p:cNvPr id="334850" name="Picture 2" descr="Description: Description: Description: C:\d\My Documents\My Webs\mcc_html\raptor\VELO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516" y="2193942"/>
            <a:ext cx="7010400" cy="3114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794401" y="4985453"/>
            <a:ext cx="6069861" cy="646331"/>
          </a:xfrm>
          <a:prstGeom prst="rect">
            <a:avLst/>
          </a:prstGeom>
        </p:spPr>
        <p:txBody>
          <a:bodyPr wrap="square">
            <a:spAutoFit/>
          </a:bodyPr>
          <a:lstStyle/>
          <a:p>
            <a:r>
              <a:rPr lang="es-MX" dirty="0">
                <a:hlinkClick r:id="rId3"/>
              </a:rPr>
              <a:t>http://raptor.martincarlisle.com</a:t>
            </a:r>
            <a:r>
              <a:rPr lang="es-MX" dirty="0" smtClean="0">
                <a:hlinkClick r:id="rId3"/>
              </a:rPr>
              <a:t>/</a:t>
            </a:r>
            <a:endParaRPr lang="es-MX" dirty="0" smtClean="0"/>
          </a:p>
          <a:p>
            <a:endParaRPr lang="es-MX" dirty="0"/>
          </a:p>
        </p:txBody>
      </p:sp>
    </p:spTree>
    <p:extLst>
      <p:ext uri="{BB962C8B-B14F-4D97-AF65-F5344CB8AC3E}">
        <p14:creationId xmlns:p14="http://schemas.microsoft.com/office/powerpoint/2010/main" val="4223221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625455" y="1647423"/>
            <a:ext cx="8001000" cy="553990"/>
          </a:xfrm>
        </p:spPr>
        <p:txBody>
          <a:bodyPr/>
          <a:lstStyle/>
          <a:p>
            <a:pPr algn="l"/>
            <a:r>
              <a:rPr lang="es-MX" dirty="0"/>
              <a:t>Actividad/Práctica</a:t>
            </a:r>
          </a:p>
        </p:txBody>
      </p:sp>
      <p:sp>
        <p:nvSpPr>
          <p:cNvPr id="7" name="TextBox 6">
            <a:extLst>
              <a:ext uri="{FF2B5EF4-FFF2-40B4-BE49-F238E27FC236}">
                <a16:creationId xmlns:a16="http://schemas.microsoft.com/office/drawing/2014/main" id="{A568591C-9960-4F46-9ABA-3AA2C74D1201}"/>
              </a:ext>
            </a:extLst>
          </p:cNvPr>
          <p:cNvSpPr txBox="1"/>
          <p:nvPr/>
        </p:nvSpPr>
        <p:spPr>
          <a:xfrm>
            <a:off x="625455" y="2453705"/>
            <a:ext cx="8068453" cy="193899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s-MX" sz="2400" b="1" dirty="0"/>
              <a:t>Meta</a:t>
            </a:r>
            <a:r>
              <a:rPr lang="es-MX" sz="2400" b="1" dirty="0" smtClean="0"/>
              <a:t>:</a:t>
            </a:r>
            <a:r>
              <a:rPr lang="es-MX" sz="2400" dirty="0" smtClean="0"/>
              <a:t> Encontrar la mejor y más eficiente solución al mayor número de problemas posible</a:t>
            </a:r>
            <a:endParaRPr lang="es-MX" sz="2400" dirty="0"/>
          </a:p>
          <a:p>
            <a:pPr marL="285750" indent="-285750">
              <a:buFont typeface="Arial" panose="020B0604020202020204" pitchFamily="34" charset="0"/>
              <a:buChar char="•"/>
            </a:pPr>
            <a:r>
              <a:rPr lang="es-MX" sz="2400" b="1" dirty="0"/>
              <a:t>Tiempo</a:t>
            </a:r>
            <a:r>
              <a:rPr lang="es-MX" sz="2400" i="1" dirty="0" smtClean="0"/>
              <a:t>:</a:t>
            </a:r>
            <a:r>
              <a:rPr lang="es-MX" sz="2400" dirty="0" smtClean="0"/>
              <a:t> 8.5 horas</a:t>
            </a:r>
            <a:endParaRPr lang="es-MX" sz="2400" dirty="0"/>
          </a:p>
          <a:p>
            <a:pPr marL="285750" indent="-285750">
              <a:buFont typeface="Arial" panose="020B0604020202020204" pitchFamily="34" charset="0"/>
              <a:buChar char="•"/>
            </a:pPr>
            <a:r>
              <a:rPr lang="es-MX" sz="2400" b="1" dirty="0" smtClean="0"/>
              <a:t>Planteamiento:</a:t>
            </a:r>
            <a:r>
              <a:rPr lang="es-MX" sz="2400" dirty="0" smtClean="0"/>
              <a:t> En </a:t>
            </a:r>
            <a:r>
              <a:rPr lang="es-MX" sz="2400" i="1" dirty="0" smtClean="0"/>
              <a:t>Ficha de participante del tema 3.1 - Algoritmos</a:t>
            </a:r>
            <a:endParaRPr lang="es-MX" sz="2400" i="1" dirty="0"/>
          </a:p>
        </p:txBody>
      </p:sp>
    </p:spTree>
    <p:extLst>
      <p:ext uri="{BB962C8B-B14F-4D97-AF65-F5344CB8AC3E}">
        <p14:creationId xmlns:p14="http://schemas.microsoft.com/office/powerpoint/2010/main" val="3229777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5"/>
          </p:nvPr>
        </p:nvSpPr>
        <p:spPr/>
        <p:txBody>
          <a:bodyPr/>
          <a:lstStyle/>
          <a:p>
            <a:endParaRPr lang="es-MX"/>
          </a:p>
        </p:txBody>
      </p:sp>
      <p:sp>
        <p:nvSpPr>
          <p:cNvPr id="3" name="Título 2"/>
          <p:cNvSpPr>
            <a:spLocks noGrp="1"/>
          </p:cNvSpPr>
          <p:nvPr>
            <p:ph type="title"/>
          </p:nvPr>
        </p:nvSpPr>
        <p:spPr>
          <a:xfrm>
            <a:off x="426797" y="329632"/>
            <a:ext cx="5472962" cy="584767"/>
          </a:xfrm>
        </p:spPr>
        <p:txBody>
          <a:bodyPr/>
          <a:lstStyle/>
          <a:p>
            <a:r>
              <a:rPr lang="es-MX" sz="3200" dirty="0"/>
              <a:t>Preguntas de </a:t>
            </a:r>
            <a:r>
              <a:rPr lang="es-MX" sz="3200" dirty="0" smtClean="0"/>
              <a:t>reflexión</a:t>
            </a:r>
            <a:endParaRPr lang="es-MX" dirty="0"/>
          </a:p>
        </p:txBody>
      </p:sp>
      <p:sp>
        <p:nvSpPr>
          <p:cNvPr id="4" name="TextBox 3">
            <a:extLst>
              <a:ext uri="{FF2B5EF4-FFF2-40B4-BE49-F238E27FC236}">
                <a16:creationId xmlns:a16="http://schemas.microsoft.com/office/drawing/2014/main" id="{C9D273C1-DD5D-461C-9649-E703ED672271}"/>
              </a:ext>
            </a:extLst>
          </p:cNvPr>
          <p:cNvSpPr txBox="1"/>
          <p:nvPr/>
        </p:nvSpPr>
        <p:spPr>
          <a:xfrm>
            <a:off x="580602" y="889100"/>
            <a:ext cx="8068453" cy="5909310"/>
          </a:xfrm>
          <a:prstGeom prst="rect">
            <a:avLst/>
          </a:prstGeom>
          <a:noFill/>
          <a:ln>
            <a:solidFill>
              <a:schemeClr val="tx1"/>
            </a:solidFill>
          </a:ln>
        </p:spPr>
        <p:txBody>
          <a:bodyPr wrap="square" rtlCol="0">
            <a:spAutoFit/>
          </a:bodyPr>
          <a:lstStyle/>
          <a:p>
            <a:pPr lvl="0"/>
            <a:r>
              <a:rPr lang="es-MX" dirty="0" smtClean="0"/>
              <a:t>¿</a:t>
            </a:r>
            <a:r>
              <a:rPr lang="es-MX" dirty="0"/>
              <a:t>Qué algoritmo te </a:t>
            </a:r>
            <a:r>
              <a:rPr lang="es-MX" dirty="0" smtClean="0"/>
              <a:t>pareció </a:t>
            </a:r>
            <a:r>
              <a:rPr lang="es-MX" dirty="0"/>
              <a:t>el más complicado de todos? ¿Porqué? </a:t>
            </a:r>
            <a:endParaRPr lang="es-MX" dirty="0" smtClean="0"/>
          </a:p>
          <a:p>
            <a:r>
              <a:rPr lang="es-MX" dirty="0" smtClean="0"/>
              <a:t> </a:t>
            </a:r>
          </a:p>
          <a:p>
            <a:pPr lvl="0"/>
            <a:r>
              <a:rPr lang="es-MX" dirty="0" smtClean="0"/>
              <a:t>¿</a:t>
            </a:r>
            <a:r>
              <a:rPr lang="es-MX" dirty="0"/>
              <a:t>Te parece que la creación de un algoritmo puede simplificar la construcción del programa que da solución a los problemas planteados? ¿Porqué</a:t>
            </a:r>
            <a:r>
              <a:rPr lang="es-MX" dirty="0" smtClean="0"/>
              <a:t>?</a:t>
            </a:r>
          </a:p>
          <a:p>
            <a:r>
              <a:rPr lang="es-MX" dirty="0" smtClean="0"/>
              <a:t> </a:t>
            </a:r>
          </a:p>
          <a:p>
            <a:pPr lvl="0"/>
            <a:r>
              <a:rPr lang="es-MX" dirty="0" smtClean="0"/>
              <a:t>¿</a:t>
            </a:r>
            <a:r>
              <a:rPr lang="es-MX" dirty="0"/>
              <a:t>Consideras que el contar con casos de prueba de entrada y salida facilita la construcción de tu algoritmo? ¿Porqué</a:t>
            </a:r>
            <a:r>
              <a:rPr lang="es-MX" dirty="0" smtClean="0"/>
              <a:t>?</a:t>
            </a:r>
          </a:p>
          <a:p>
            <a:r>
              <a:rPr lang="es-MX" dirty="0" smtClean="0"/>
              <a:t> </a:t>
            </a:r>
          </a:p>
          <a:p>
            <a:pPr lvl="0"/>
            <a:r>
              <a:rPr lang="es-MX" dirty="0" smtClean="0"/>
              <a:t>¿</a:t>
            </a:r>
            <a:r>
              <a:rPr lang="es-MX" dirty="0"/>
              <a:t>Consideras que el uso de una herramienta de pruebas de diseño ayuda a mejorar la eficacia y eficiencia del diseño de tu algoritmo? ¿Porqué</a:t>
            </a:r>
            <a:r>
              <a:rPr lang="es-MX" dirty="0" smtClean="0"/>
              <a:t>?</a:t>
            </a:r>
          </a:p>
          <a:p>
            <a:r>
              <a:rPr lang="es-MX" b="1" dirty="0" smtClean="0"/>
              <a:t> </a:t>
            </a:r>
            <a:endParaRPr lang="es-MX" dirty="0" smtClean="0"/>
          </a:p>
          <a:p>
            <a:pPr lvl="0"/>
            <a:r>
              <a:rPr lang="es-MX" dirty="0" smtClean="0"/>
              <a:t>¿</a:t>
            </a:r>
            <a:r>
              <a:rPr lang="es-MX" dirty="0"/>
              <a:t>Cuáles son las mentalidades y habilidades </a:t>
            </a:r>
            <a:r>
              <a:rPr lang="es-MX" dirty="0" err="1"/>
              <a:t>Generation</a:t>
            </a:r>
            <a:r>
              <a:rPr lang="es-MX" dirty="0"/>
              <a:t> que mejor representan la construcción de las soluciones a estos ejercicios? </a:t>
            </a:r>
          </a:p>
          <a:p>
            <a:pPr lvl="1"/>
            <a:r>
              <a:rPr lang="es-MX" dirty="0"/>
              <a:t>Responsabilidad personal</a:t>
            </a:r>
          </a:p>
          <a:p>
            <a:pPr lvl="1"/>
            <a:r>
              <a:rPr lang="es-MX" dirty="0"/>
              <a:t>Orientación a futuro</a:t>
            </a:r>
          </a:p>
          <a:p>
            <a:pPr lvl="1"/>
            <a:r>
              <a:rPr lang="es-MX" dirty="0"/>
              <a:t>Persistencia</a:t>
            </a:r>
          </a:p>
          <a:p>
            <a:pPr lvl="1"/>
            <a:r>
              <a:rPr lang="es-MX" dirty="0"/>
              <a:t>Trabajo en equipo</a:t>
            </a:r>
          </a:p>
          <a:p>
            <a:pPr lvl="1"/>
            <a:r>
              <a:rPr lang="es-MX" dirty="0"/>
              <a:t>Comunicación</a:t>
            </a:r>
          </a:p>
          <a:p>
            <a:pPr lvl="1"/>
            <a:r>
              <a:rPr lang="es-MX" dirty="0"/>
              <a:t>Mentalidad de crecimiento</a:t>
            </a:r>
          </a:p>
          <a:p>
            <a:pPr lvl="1"/>
            <a:r>
              <a:rPr lang="es-MX" dirty="0"/>
              <a:t>Orientación al detalle</a:t>
            </a:r>
          </a:p>
          <a:p>
            <a:pPr lvl="1"/>
            <a:r>
              <a:rPr lang="es-MX" dirty="0"/>
              <a:t>Gestión del tiempo</a:t>
            </a:r>
            <a:endParaRPr lang="es-MX" u="none" strike="noStrike" dirty="0">
              <a:effectLst/>
            </a:endParaRPr>
          </a:p>
        </p:txBody>
      </p:sp>
    </p:spTree>
    <p:extLst>
      <p:ext uri="{BB962C8B-B14F-4D97-AF65-F5344CB8AC3E}">
        <p14:creationId xmlns:p14="http://schemas.microsoft.com/office/powerpoint/2010/main" val="137679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933E4-3154-4A5C-B2D9-E1F765A41432}"/>
              </a:ext>
            </a:extLst>
          </p:cNvPr>
          <p:cNvSpPr>
            <a:spLocks noGrp="1"/>
          </p:cNvSpPr>
          <p:nvPr>
            <p:ph type="title"/>
          </p:nvPr>
        </p:nvSpPr>
        <p:spPr>
          <a:xfrm>
            <a:off x="537772" y="274319"/>
            <a:ext cx="7737547" cy="553990"/>
          </a:xfrm>
        </p:spPr>
        <p:txBody>
          <a:bodyPr/>
          <a:lstStyle/>
          <a:p>
            <a:pPr algn="l"/>
            <a:r>
              <a:rPr lang="en-US" dirty="0" err="1"/>
              <a:t>Cierre</a:t>
            </a:r>
            <a:endParaRPr lang="en-US" dirty="0"/>
          </a:p>
        </p:txBody>
      </p:sp>
      <p:sp>
        <p:nvSpPr>
          <p:cNvPr id="4" name="TextBox 3">
            <a:extLst>
              <a:ext uri="{FF2B5EF4-FFF2-40B4-BE49-F238E27FC236}">
                <a16:creationId xmlns:a16="http://schemas.microsoft.com/office/drawing/2014/main" id="{A4E03297-708D-46C1-87A7-E2CD9C84C2FE}"/>
              </a:ext>
            </a:extLst>
          </p:cNvPr>
          <p:cNvSpPr txBox="1"/>
          <p:nvPr/>
        </p:nvSpPr>
        <p:spPr>
          <a:xfrm>
            <a:off x="537772" y="1877509"/>
            <a:ext cx="8068453" cy="341632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s-MX" sz="2400" dirty="0" smtClean="0"/>
              <a:t>¿Qué estrategia de construcción de algoritmo aplicarás </a:t>
            </a:r>
            <a:r>
              <a:rPr lang="es-MX" sz="2400" dirty="0" smtClean="0"/>
              <a:t>a tus proyectos?</a:t>
            </a:r>
          </a:p>
          <a:p>
            <a:pPr marL="285750" indent="-285750">
              <a:buFont typeface="Arial" panose="020B0604020202020204" pitchFamily="34" charset="0"/>
              <a:buChar char="•"/>
            </a:pPr>
            <a:endParaRPr lang="es-MX" sz="2400" dirty="0"/>
          </a:p>
          <a:p>
            <a:pPr marL="285750" indent="-285750">
              <a:buFont typeface="Arial" panose="020B0604020202020204" pitchFamily="34" charset="0"/>
              <a:buChar char="•"/>
            </a:pPr>
            <a:r>
              <a:rPr lang="es-MX" sz="2400" dirty="0" smtClean="0"/>
              <a:t>¿Cuál te parece la mejor forma de lograr un algoritmo eficaz y eficiente?</a:t>
            </a:r>
          </a:p>
          <a:p>
            <a:pPr marL="285750" indent="-285750">
              <a:buFont typeface="Arial" panose="020B0604020202020204" pitchFamily="34" charset="0"/>
              <a:buChar char="•"/>
            </a:pPr>
            <a:endParaRPr lang="es-MX" sz="2400" dirty="0"/>
          </a:p>
          <a:p>
            <a:pPr marL="285750" indent="-285750">
              <a:buFont typeface="Arial" panose="020B0604020202020204" pitchFamily="34" charset="0"/>
              <a:buChar char="•"/>
            </a:pPr>
            <a:r>
              <a:rPr lang="es-MX" sz="2400" dirty="0" smtClean="0"/>
              <a:t>¿En qué mentalidades y/o habilidades </a:t>
            </a:r>
            <a:r>
              <a:rPr lang="es-MX" sz="2400" dirty="0" err="1" smtClean="0"/>
              <a:t>Generation</a:t>
            </a:r>
            <a:r>
              <a:rPr lang="es-MX" sz="2400" dirty="0" smtClean="0"/>
              <a:t> debes trabajar para obtener mejores resultados en la construcción de algoritmos?</a:t>
            </a:r>
          </a:p>
        </p:txBody>
      </p:sp>
    </p:spTree>
    <p:extLst>
      <p:ext uri="{BB962C8B-B14F-4D97-AF65-F5344CB8AC3E}">
        <p14:creationId xmlns:p14="http://schemas.microsoft.com/office/powerpoint/2010/main" val="36289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78295"/>
            <a:ext cx="6478193" cy="553990"/>
          </a:xfrm>
        </p:spPr>
        <p:txBody>
          <a:bodyPr/>
          <a:lstStyle/>
          <a:p>
            <a:r>
              <a:rPr lang="es-MX" dirty="0" smtClean="0"/>
              <a:t>Algoritmos</a:t>
            </a:r>
            <a:endParaRPr lang="es-MX" dirty="0"/>
          </a:p>
        </p:txBody>
      </p:sp>
      <p:sp>
        <p:nvSpPr>
          <p:cNvPr id="2" name="TextBox 1"/>
          <p:cNvSpPr txBox="1"/>
          <p:nvPr/>
        </p:nvSpPr>
        <p:spPr>
          <a:xfrm>
            <a:off x="479197" y="4950371"/>
            <a:ext cx="376712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b="1" dirty="0" err="1" smtClean="0"/>
              <a:t>Herramientas</a:t>
            </a:r>
            <a:r>
              <a:rPr lang="en-US" b="1" dirty="0" smtClean="0"/>
              <a:t> </a:t>
            </a:r>
            <a:r>
              <a:rPr lang="en-US" b="1" dirty="0" err="1" smtClean="0"/>
              <a:t>virtuales</a:t>
            </a:r>
            <a:endParaRPr lang="en-US" b="1" dirty="0"/>
          </a:p>
        </p:txBody>
      </p:sp>
      <p:sp>
        <p:nvSpPr>
          <p:cNvPr id="5" name="TextBox 4"/>
          <p:cNvSpPr txBox="1"/>
          <p:nvPr/>
        </p:nvSpPr>
        <p:spPr>
          <a:xfrm>
            <a:off x="4393063" y="4950371"/>
            <a:ext cx="415458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b="1" dirty="0" err="1" smtClean="0"/>
              <a:t>Referencias</a:t>
            </a:r>
            <a:r>
              <a:rPr lang="en-US" b="1" dirty="0" smtClean="0"/>
              <a:t> </a:t>
            </a:r>
            <a:r>
              <a:rPr lang="en-US" b="1" dirty="0" err="1" smtClean="0"/>
              <a:t>bibliográficas</a:t>
            </a:r>
            <a:endParaRPr lang="en-US" b="1" dirty="0"/>
          </a:p>
        </p:txBody>
      </p:sp>
      <p:sp>
        <p:nvSpPr>
          <p:cNvPr id="6" name="TextBox 5"/>
          <p:cNvSpPr txBox="1"/>
          <p:nvPr/>
        </p:nvSpPr>
        <p:spPr>
          <a:xfrm>
            <a:off x="479198" y="1169489"/>
            <a:ext cx="806845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b="1" dirty="0" err="1" smtClean="0"/>
              <a:t>Objetivos</a:t>
            </a:r>
            <a:endParaRPr lang="en-US" b="1" dirty="0"/>
          </a:p>
        </p:txBody>
      </p:sp>
      <p:sp>
        <p:nvSpPr>
          <p:cNvPr id="7" name="TextBox 6"/>
          <p:cNvSpPr txBox="1"/>
          <p:nvPr/>
        </p:nvSpPr>
        <p:spPr>
          <a:xfrm>
            <a:off x="479198" y="1538821"/>
            <a:ext cx="8068453" cy="1200329"/>
          </a:xfrm>
          <a:prstGeom prst="rect">
            <a:avLst/>
          </a:prstGeom>
          <a:noFill/>
          <a:ln>
            <a:solidFill>
              <a:schemeClr val="accent6"/>
            </a:solidFill>
          </a:ln>
        </p:spPr>
        <p:txBody>
          <a:bodyPr wrap="square" rtlCol="0">
            <a:spAutoFit/>
          </a:bodyPr>
          <a:lstStyle/>
          <a:p>
            <a:pPr marL="285750" lvl="0" indent="-285750">
              <a:buFont typeface="Arial" panose="020B0604020202020204" pitchFamily="34" charset="0"/>
              <a:buChar char="•"/>
            </a:pPr>
            <a:r>
              <a:rPr lang="es-MX" dirty="0">
                <a:solidFill>
                  <a:schemeClr val="bg1"/>
                </a:solidFill>
              </a:rPr>
              <a:t>Diseñar algoritmos complejos correctos, eficaces y eficientes.</a:t>
            </a:r>
          </a:p>
          <a:p>
            <a:pPr marL="285750" lvl="0" indent="-285750">
              <a:buFont typeface="Arial" panose="020B0604020202020204" pitchFamily="34" charset="0"/>
              <a:buChar char="•"/>
            </a:pPr>
            <a:r>
              <a:rPr lang="es-MX" dirty="0">
                <a:solidFill>
                  <a:schemeClr val="bg1"/>
                </a:solidFill>
              </a:rPr>
              <a:t>Evaluar distintos algoritmos para determinar soluciones óptimas.</a:t>
            </a:r>
          </a:p>
          <a:p>
            <a:pPr marL="285750" indent="-285750">
              <a:buFont typeface="Arial" panose="020B0604020202020204" pitchFamily="34" charset="0"/>
              <a:buChar char="•"/>
            </a:pPr>
            <a:r>
              <a:rPr lang="es-MX" dirty="0">
                <a:solidFill>
                  <a:schemeClr val="bg1"/>
                </a:solidFill>
              </a:rPr>
              <a:t>Utilizar el diseño de algoritmos como herramienta para comunicar propuestas de diseño, aplicando la orientación al detalle. </a:t>
            </a:r>
            <a:endParaRPr lang="en-US" dirty="0">
              <a:solidFill>
                <a:schemeClr val="bg1"/>
              </a:solidFill>
            </a:endParaRPr>
          </a:p>
        </p:txBody>
      </p:sp>
      <p:sp>
        <p:nvSpPr>
          <p:cNvPr id="8" name="TextBox 7"/>
          <p:cNvSpPr txBox="1"/>
          <p:nvPr/>
        </p:nvSpPr>
        <p:spPr>
          <a:xfrm>
            <a:off x="479198" y="2713086"/>
            <a:ext cx="806845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b="1" dirty="0" smtClean="0"/>
              <a:t>Agenda</a:t>
            </a:r>
            <a:endParaRPr lang="en-US" b="1" dirty="0"/>
          </a:p>
        </p:txBody>
      </p:sp>
      <p:sp>
        <p:nvSpPr>
          <p:cNvPr id="9" name="TextBox 8"/>
          <p:cNvSpPr txBox="1"/>
          <p:nvPr/>
        </p:nvSpPr>
        <p:spPr>
          <a:xfrm>
            <a:off x="479198" y="3082418"/>
            <a:ext cx="8068453" cy="1477328"/>
          </a:xfrm>
          <a:prstGeom prst="rect">
            <a:avLst/>
          </a:prstGeom>
          <a:noFill/>
          <a:ln>
            <a:solidFill>
              <a:schemeClr val="accent6"/>
            </a:solidFill>
          </a:ln>
        </p:spPr>
        <p:txBody>
          <a:bodyPr wrap="square" rtlCol="0">
            <a:spAutoFit/>
          </a:bodyPr>
          <a:lstStyle/>
          <a:p>
            <a:pPr marL="457200" indent="-457200">
              <a:buFont typeface="+mj-lt"/>
              <a:buAutoNum type="arabicPeriod"/>
            </a:pPr>
            <a:r>
              <a:rPr lang="es-MX" b="1" dirty="0">
                <a:solidFill>
                  <a:schemeClr val="bg1"/>
                </a:solidFill>
              </a:rPr>
              <a:t>Apertura </a:t>
            </a:r>
            <a:r>
              <a:rPr lang="es-MX" b="1" dirty="0" smtClean="0">
                <a:solidFill>
                  <a:schemeClr val="bg1"/>
                </a:solidFill>
              </a:rPr>
              <a:t>(30 min)</a:t>
            </a:r>
            <a:endParaRPr lang="es-MX" b="1" dirty="0">
              <a:solidFill>
                <a:schemeClr val="bg1"/>
              </a:solidFill>
            </a:endParaRPr>
          </a:p>
          <a:p>
            <a:pPr marL="457200" indent="-457200">
              <a:buFont typeface="+mj-lt"/>
              <a:buAutoNum type="arabicPeriod"/>
            </a:pPr>
            <a:r>
              <a:rPr lang="es-MX" b="1" dirty="0" smtClean="0">
                <a:solidFill>
                  <a:schemeClr val="bg1"/>
                </a:solidFill>
              </a:rPr>
              <a:t>Explicación del tema (1 hora, 20 min)</a:t>
            </a:r>
            <a:endParaRPr lang="es-MX" b="1" dirty="0">
              <a:solidFill>
                <a:schemeClr val="bg1"/>
              </a:solidFill>
            </a:endParaRPr>
          </a:p>
          <a:p>
            <a:pPr marL="457200" indent="-457200">
              <a:buFont typeface="+mj-lt"/>
              <a:buAutoNum type="arabicPeriod"/>
            </a:pPr>
            <a:r>
              <a:rPr lang="es-MX" b="1" dirty="0" smtClean="0">
                <a:solidFill>
                  <a:schemeClr val="bg1"/>
                </a:solidFill>
              </a:rPr>
              <a:t>Notación y uso de la herramienta (1 hora)</a:t>
            </a:r>
            <a:endParaRPr lang="es-MX" b="1" dirty="0">
              <a:solidFill>
                <a:schemeClr val="bg1"/>
              </a:solidFill>
            </a:endParaRPr>
          </a:p>
          <a:p>
            <a:pPr marL="457200" indent="-457200">
              <a:buFont typeface="+mj-lt"/>
              <a:buAutoNum type="arabicPeriod"/>
            </a:pPr>
            <a:r>
              <a:rPr lang="es-MX" b="1" dirty="0" smtClean="0">
                <a:solidFill>
                  <a:schemeClr val="bg1"/>
                </a:solidFill>
              </a:rPr>
              <a:t>Ejercicios de aplicación (9 horas)</a:t>
            </a:r>
            <a:endParaRPr lang="es-MX" b="1" dirty="0">
              <a:solidFill>
                <a:schemeClr val="bg1"/>
              </a:solidFill>
            </a:endParaRPr>
          </a:p>
          <a:p>
            <a:pPr marL="457200" indent="-457200">
              <a:buFont typeface="+mj-lt"/>
              <a:buAutoNum type="arabicPeriod"/>
            </a:pPr>
            <a:r>
              <a:rPr lang="es-MX" b="1" dirty="0">
                <a:solidFill>
                  <a:schemeClr val="bg1"/>
                </a:solidFill>
              </a:rPr>
              <a:t>Cierre </a:t>
            </a:r>
            <a:r>
              <a:rPr lang="es-MX" b="1" dirty="0" smtClean="0">
                <a:solidFill>
                  <a:schemeClr val="bg1"/>
                </a:solidFill>
              </a:rPr>
              <a:t>(10 min)</a:t>
            </a:r>
            <a:endParaRPr lang="es-MX" b="1" dirty="0">
              <a:solidFill>
                <a:schemeClr val="bg1"/>
              </a:solidFill>
            </a:endParaRPr>
          </a:p>
        </p:txBody>
      </p:sp>
      <p:sp>
        <p:nvSpPr>
          <p:cNvPr id="10" name="TextBox 9"/>
          <p:cNvSpPr txBox="1"/>
          <p:nvPr/>
        </p:nvSpPr>
        <p:spPr>
          <a:xfrm>
            <a:off x="500616" y="5319703"/>
            <a:ext cx="3745707" cy="923330"/>
          </a:xfrm>
          <a:prstGeom prst="rect">
            <a:avLst/>
          </a:prstGeom>
          <a:noFill/>
          <a:ln>
            <a:solidFill>
              <a:schemeClr val="accent6"/>
            </a:solidFill>
          </a:ln>
        </p:spPr>
        <p:txBody>
          <a:bodyPr wrap="square" rtlCol="0">
            <a:spAutoFit/>
          </a:bodyPr>
          <a:lstStyle/>
          <a:p>
            <a:pPr algn="ctr"/>
            <a:r>
              <a:rPr lang="en-US" dirty="0" smtClean="0">
                <a:solidFill>
                  <a:schemeClr val="bg1"/>
                </a:solidFill>
              </a:rPr>
              <a:t>Raptor</a:t>
            </a:r>
          </a:p>
          <a:p>
            <a:pPr algn="ctr"/>
            <a:endParaRPr lang="en-US" dirty="0">
              <a:solidFill>
                <a:schemeClr val="bg1"/>
              </a:solidFill>
            </a:endParaRPr>
          </a:p>
          <a:p>
            <a:pPr algn="ctr"/>
            <a:r>
              <a:rPr lang="en-US" dirty="0" smtClean="0">
                <a:solidFill>
                  <a:schemeClr val="bg1"/>
                </a:solidFill>
              </a:rPr>
              <a:t>Link de </a:t>
            </a:r>
            <a:r>
              <a:rPr lang="en-US" dirty="0" err="1" smtClean="0">
                <a:solidFill>
                  <a:schemeClr val="bg1"/>
                </a:solidFill>
              </a:rPr>
              <a:t>sitio</a:t>
            </a:r>
            <a:r>
              <a:rPr lang="en-US" dirty="0" smtClean="0">
                <a:solidFill>
                  <a:schemeClr val="bg1"/>
                </a:solidFill>
              </a:rPr>
              <a:t> para </a:t>
            </a:r>
            <a:r>
              <a:rPr lang="en-US" dirty="0" err="1" smtClean="0">
                <a:solidFill>
                  <a:schemeClr val="bg1"/>
                </a:solidFill>
              </a:rPr>
              <a:t>descarga</a:t>
            </a:r>
            <a:endParaRPr lang="en-US" dirty="0">
              <a:solidFill>
                <a:schemeClr val="bg1"/>
              </a:solidFill>
            </a:endParaRPr>
          </a:p>
        </p:txBody>
      </p:sp>
      <p:sp>
        <p:nvSpPr>
          <p:cNvPr id="11" name="TextBox 10"/>
          <p:cNvSpPr txBox="1"/>
          <p:nvPr/>
        </p:nvSpPr>
        <p:spPr>
          <a:xfrm>
            <a:off x="4393064" y="5319703"/>
            <a:ext cx="4154587" cy="923330"/>
          </a:xfrm>
          <a:prstGeom prst="rect">
            <a:avLst/>
          </a:prstGeom>
          <a:noFill/>
          <a:ln>
            <a:solidFill>
              <a:schemeClr val="accent6"/>
            </a:solidFill>
          </a:ln>
        </p:spPr>
        <p:txBody>
          <a:bodyPr wrap="square" rtlCol="0">
            <a:spAutoFit/>
          </a:bodyPr>
          <a:lstStyle/>
          <a:p>
            <a:pPr algn="ctr"/>
            <a:r>
              <a:rPr lang="en-US" dirty="0" err="1" smtClean="0">
                <a:solidFill>
                  <a:schemeClr val="bg1"/>
                </a:solidFill>
              </a:rPr>
              <a:t>Bibliografía</a:t>
            </a:r>
            <a:r>
              <a:rPr lang="en-US" dirty="0" smtClean="0">
                <a:solidFill>
                  <a:schemeClr val="bg1"/>
                </a:solidFill>
              </a:rPr>
              <a:t> 1</a:t>
            </a:r>
          </a:p>
          <a:p>
            <a:pPr algn="ctr"/>
            <a:r>
              <a:rPr lang="en-US" dirty="0" err="1" smtClean="0">
                <a:solidFill>
                  <a:schemeClr val="bg1"/>
                </a:solidFill>
              </a:rPr>
              <a:t>Bibliografía</a:t>
            </a:r>
            <a:r>
              <a:rPr lang="en-US" dirty="0" smtClean="0">
                <a:solidFill>
                  <a:schemeClr val="bg1"/>
                </a:solidFill>
              </a:rPr>
              <a:t> 2</a:t>
            </a:r>
          </a:p>
          <a:p>
            <a:pPr algn="ctr"/>
            <a:r>
              <a:rPr lang="en-US" dirty="0" err="1" smtClean="0">
                <a:solidFill>
                  <a:schemeClr val="bg1"/>
                </a:solidFill>
              </a:rPr>
              <a:t>Bibliografía</a:t>
            </a:r>
            <a:r>
              <a:rPr lang="en-US" dirty="0" smtClean="0">
                <a:solidFill>
                  <a:schemeClr val="bg1"/>
                </a:solidFill>
              </a:rPr>
              <a:t> 3</a:t>
            </a:r>
            <a:endParaRPr lang="en-US" dirty="0">
              <a:solidFill>
                <a:schemeClr val="bg1"/>
              </a:solidFill>
            </a:endParaRPr>
          </a:p>
        </p:txBody>
      </p:sp>
    </p:spTree>
    <p:extLst>
      <p:ext uri="{BB962C8B-B14F-4D97-AF65-F5344CB8AC3E}">
        <p14:creationId xmlns:p14="http://schemas.microsoft.com/office/powerpoint/2010/main" val="367111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ítulo 2"/>
          <p:cNvSpPr>
            <a:spLocks noGrp="1"/>
          </p:cNvSpPr>
          <p:nvPr>
            <p:ph type="title"/>
          </p:nvPr>
        </p:nvSpPr>
        <p:spPr>
          <a:xfrm>
            <a:off x="781162" y="479831"/>
            <a:ext cx="2741080" cy="553990"/>
          </a:xfrm>
        </p:spPr>
        <p:txBody>
          <a:bodyPr/>
          <a:lstStyle/>
          <a:p>
            <a:r>
              <a:rPr lang="es-MX" dirty="0" smtClean="0">
                <a:solidFill>
                  <a:schemeClr val="bg1"/>
                </a:solidFill>
              </a:rPr>
              <a:t>Puntos clave</a:t>
            </a:r>
            <a:endParaRPr lang="es-MX" dirty="0">
              <a:solidFill>
                <a:schemeClr val="bg1"/>
              </a:solidFill>
            </a:endParaRPr>
          </a:p>
        </p:txBody>
      </p:sp>
      <p:sp>
        <p:nvSpPr>
          <p:cNvPr id="4" name="CuadroTexto 3"/>
          <p:cNvSpPr txBox="1"/>
          <p:nvPr/>
        </p:nvSpPr>
        <p:spPr>
          <a:xfrm>
            <a:off x="781162" y="1306337"/>
            <a:ext cx="7609107" cy="4708981"/>
          </a:xfrm>
          <a:prstGeom prst="rect">
            <a:avLst/>
          </a:prstGeom>
          <a:noFill/>
        </p:spPr>
        <p:txBody>
          <a:bodyPr wrap="square" rtlCol="0">
            <a:spAutoFit/>
          </a:bodyPr>
          <a:lstStyle/>
          <a:p>
            <a:pPr marL="285750" lvl="0" indent="-285750">
              <a:buFont typeface="Arial" panose="020B0604020202020204" pitchFamily="34" charset="0"/>
              <a:buChar char="•"/>
            </a:pPr>
            <a:r>
              <a:rPr lang="es-MX" sz="2000" dirty="0">
                <a:solidFill>
                  <a:schemeClr val="bg1"/>
                </a:solidFill>
              </a:rPr>
              <a:t>Enfócate en el futuro para estar consciente de recibir una nueva habilidad que puede tomar tiempo adquirir, toma conciencia de que algunos de tus compañeros pueden tener más experiencia que tú en el tema.</a:t>
            </a:r>
          </a:p>
          <a:p>
            <a:pPr marL="285750" lvl="0" indent="-285750">
              <a:buFont typeface="Arial" panose="020B0604020202020204" pitchFamily="34" charset="0"/>
              <a:buChar char="•"/>
            </a:pPr>
            <a:r>
              <a:rPr lang="es-MX" sz="2000" dirty="0">
                <a:solidFill>
                  <a:schemeClr val="bg1"/>
                </a:solidFill>
              </a:rPr>
              <a:t>Utiliza la persistencia para encontrar el camino óptimo una vez que alguien encontró una mejor solución. </a:t>
            </a:r>
          </a:p>
          <a:p>
            <a:pPr marL="285750" lvl="0" indent="-285750">
              <a:buFont typeface="Arial" panose="020B0604020202020204" pitchFamily="34" charset="0"/>
              <a:buChar char="•"/>
            </a:pPr>
            <a:r>
              <a:rPr lang="es-MX" sz="2000" dirty="0">
                <a:solidFill>
                  <a:schemeClr val="bg1"/>
                </a:solidFill>
              </a:rPr>
              <a:t>Considera el desarrollo de un buen algoritmo como una herramienta de comunicación entre etapas del ciclo de vida de la construcción de software, particularmente en la etapa de Diseño.</a:t>
            </a:r>
          </a:p>
          <a:p>
            <a:pPr marL="285750" lvl="0" indent="-285750">
              <a:buFont typeface="Arial" panose="020B0604020202020204" pitchFamily="34" charset="0"/>
              <a:buChar char="•"/>
            </a:pPr>
            <a:r>
              <a:rPr lang="es-MX" sz="2000" dirty="0">
                <a:solidFill>
                  <a:schemeClr val="bg1"/>
                </a:solidFill>
              </a:rPr>
              <a:t>Trabaja en equipo para buscar las mejores alternativas y para incorporar nuevas ideas a la solución de un problema, recuerda que todos pensamos diferente.</a:t>
            </a:r>
          </a:p>
          <a:p>
            <a:pPr marL="285750" indent="-285750">
              <a:buFont typeface="Arial" panose="020B0604020202020204" pitchFamily="34" charset="0"/>
              <a:buChar char="•"/>
            </a:pPr>
            <a:r>
              <a:rPr lang="es-MX" sz="2000" dirty="0">
                <a:solidFill>
                  <a:schemeClr val="bg1"/>
                </a:solidFill>
              </a:rPr>
              <a:t>Acepta la retroalimentación de instructor y compañeros como una oportunidad para crecer y mejorar tu </a:t>
            </a:r>
            <a:r>
              <a:rPr lang="es-MX" sz="2000" dirty="0" err="1" smtClean="0">
                <a:solidFill>
                  <a:schemeClr val="bg1"/>
                </a:solidFill>
              </a:rPr>
              <a:t>trabajoa</a:t>
            </a:r>
            <a:endParaRPr lang="es-MX" sz="2000" dirty="0">
              <a:solidFill>
                <a:schemeClr val="bg1"/>
              </a:solidFill>
            </a:endParaRPr>
          </a:p>
        </p:txBody>
      </p:sp>
    </p:spTree>
    <p:extLst>
      <p:ext uri="{BB962C8B-B14F-4D97-AF65-F5344CB8AC3E}">
        <p14:creationId xmlns:p14="http://schemas.microsoft.com/office/powerpoint/2010/main" val="191514034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2526517" y="1988882"/>
            <a:ext cx="6478193" cy="1938984"/>
          </a:xfrm>
        </p:spPr>
        <p:txBody>
          <a:bodyPr/>
          <a:lstStyle/>
          <a:p>
            <a:r>
              <a:rPr lang="es-MX" dirty="0"/>
              <a:t>Apertura </a:t>
            </a:r>
            <a:r>
              <a:rPr lang="es-MX" dirty="0" smtClean="0"/>
              <a:t>– Ejercicio de concientización de la importancia de los algoritmos</a:t>
            </a:r>
            <a:r>
              <a:rPr lang="es-MX" dirty="0"/>
              <a:t/>
            </a:r>
            <a:br>
              <a:rPr lang="es-MX" dirty="0"/>
            </a:br>
            <a:r>
              <a:rPr lang="es-MX" dirty="0" smtClean="0"/>
              <a:t>30 </a:t>
            </a:r>
            <a:r>
              <a:rPr lang="es-MX" dirty="0"/>
              <a:t>minutos</a:t>
            </a:r>
          </a:p>
        </p:txBody>
      </p:sp>
      <p:sp>
        <p:nvSpPr>
          <p:cNvPr id="2" name="Oval 1">
            <a:extLst>
              <a:ext uri="{FF2B5EF4-FFF2-40B4-BE49-F238E27FC236}">
                <a16:creationId xmlns:a16="http://schemas.microsoft.com/office/drawing/2014/main" id="{F5C91645-9919-47CF-BCE4-BAC938A901AA}"/>
              </a:ext>
            </a:extLst>
          </p:cNvPr>
          <p:cNvSpPr/>
          <p:nvPr/>
        </p:nvSpPr>
        <p:spPr>
          <a:xfrm>
            <a:off x="550895" y="2062270"/>
            <a:ext cx="1810511" cy="17922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800" b="1" dirty="0"/>
              <a:t>1</a:t>
            </a:r>
          </a:p>
        </p:txBody>
      </p:sp>
    </p:spTree>
    <p:extLst>
      <p:ext uri="{BB962C8B-B14F-4D97-AF65-F5344CB8AC3E}">
        <p14:creationId xmlns:p14="http://schemas.microsoft.com/office/powerpoint/2010/main" val="416522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933E4-3154-4A5C-B2D9-E1F765A41432}"/>
              </a:ext>
            </a:extLst>
          </p:cNvPr>
          <p:cNvSpPr>
            <a:spLocks noGrp="1"/>
          </p:cNvSpPr>
          <p:nvPr>
            <p:ph type="title"/>
          </p:nvPr>
        </p:nvSpPr>
        <p:spPr>
          <a:xfrm>
            <a:off x="537772" y="274319"/>
            <a:ext cx="7737547" cy="553990"/>
          </a:xfrm>
        </p:spPr>
        <p:txBody>
          <a:bodyPr/>
          <a:lstStyle/>
          <a:p>
            <a:pPr algn="l"/>
            <a:r>
              <a:rPr lang="en-US" dirty="0" smtClean="0"/>
              <a:t>La </a:t>
            </a:r>
            <a:r>
              <a:rPr lang="en-US" dirty="0" err="1" smtClean="0"/>
              <a:t>dinámica</a:t>
            </a:r>
            <a:r>
              <a:rPr lang="en-US" dirty="0" smtClean="0"/>
              <a:t> del robot</a:t>
            </a:r>
            <a:endParaRPr lang="en-US" dirty="0"/>
          </a:p>
        </p:txBody>
      </p:sp>
      <p:sp>
        <p:nvSpPr>
          <p:cNvPr id="4" name="TextBox 3">
            <a:extLst>
              <a:ext uri="{FF2B5EF4-FFF2-40B4-BE49-F238E27FC236}">
                <a16:creationId xmlns:a16="http://schemas.microsoft.com/office/drawing/2014/main" id="{A4E03297-708D-46C1-87A7-E2CD9C84C2FE}"/>
              </a:ext>
            </a:extLst>
          </p:cNvPr>
          <p:cNvSpPr txBox="1"/>
          <p:nvPr/>
        </p:nvSpPr>
        <p:spPr>
          <a:xfrm>
            <a:off x="537773" y="1176051"/>
            <a:ext cx="8068453" cy="830997"/>
          </a:xfrm>
          <a:prstGeom prst="rect">
            <a:avLst/>
          </a:prstGeom>
          <a:noFill/>
          <a:ln>
            <a:solidFill>
              <a:schemeClr val="tx1"/>
            </a:solidFill>
          </a:ln>
        </p:spPr>
        <p:txBody>
          <a:bodyPr wrap="square" rtlCol="0">
            <a:spAutoFit/>
          </a:bodyPr>
          <a:lstStyle/>
          <a:p>
            <a:endParaRPr lang="es-MX" sz="2400" dirty="0"/>
          </a:p>
          <a:p>
            <a:endParaRPr lang="es-MX" sz="2400" dirty="0"/>
          </a:p>
        </p:txBody>
      </p:sp>
      <p:pic>
        <p:nvPicPr>
          <p:cNvPr id="328706" name="Picture 2" descr="Resultado de imagen para 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72" y="1076196"/>
            <a:ext cx="8068454" cy="504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890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19455"/>
            <a:ext cx="8001000" cy="553990"/>
          </a:xfrm>
        </p:spPr>
        <p:txBody>
          <a:bodyPr/>
          <a:lstStyle/>
          <a:p>
            <a:pPr algn="l"/>
            <a:r>
              <a:rPr lang="es-MX" dirty="0" smtClean="0"/>
              <a:t>Algoritmos</a:t>
            </a:r>
            <a:endParaRPr lang="es-MX" dirty="0"/>
          </a:p>
        </p:txBody>
      </p:sp>
      <p:sp>
        <p:nvSpPr>
          <p:cNvPr id="6" name="TextBox 5">
            <a:extLst>
              <a:ext uri="{FF2B5EF4-FFF2-40B4-BE49-F238E27FC236}">
                <a16:creationId xmlns:a16="http://schemas.microsoft.com/office/drawing/2014/main" id="{07ADEF8D-7659-452B-A0D5-22739FF62DE9}"/>
              </a:ext>
            </a:extLst>
          </p:cNvPr>
          <p:cNvSpPr txBox="1"/>
          <p:nvPr/>
        </p:nvSpPr>
        <p:spPr>
          <a:xfrm>
            <a:off x="411746" y="1165279"/>
            <a:ext cx="3884681" cy="5016758"/>
          </a:xfrm>
          <a:prstGeom prst="rect">
            <a:avLst/>
          </a:prstGeom>
          <a:noFill/>
          <a:ln>
            <a:solidFill>
              <a:schemeClr val="tx1"/>
            </a:solidFill>
          </a:ln>
        </p:spPr>
        <p:txBody>
          <a:bodyPr wrap="square" rtlCol="0">
            <a:spAutoFit/>
          </a:bodyPr>
          <a:lstStyle/>
          <a:p>
            <a:r>
              <a:rPr lang="es-MX" sz="2000" b="1" dirty="0" smtClean="0"/>
              <a:t>Equipo 1</a:t>
            </a:r>
            <a:endParaRPr lang="es-MX" sz="2000" dirty="0"/>
          </a:p>
          <a:p>
            <a:pPr>
              <a:lnSpc>
                <a:spcPct val="150000"/>
              </a:lnSpc>
            </a:pPr>
            <a:r>
              <a:rPr lang="es-MX" sz="2000" dirty="0" smtClean="0"/>
              <a:t>1</a:t>
            </a:r>
          </a:p>
          <a:p>
            <a:pPr>
              <a:lnSpc>
                <a:spcPct val="150000"/>
              </a:lnSpc>
            </a:pPr>
            <a:r>
              <a:rPr lang="es-MX" sz="2000" dirty="0" smtClean="0"/>
              <a:t>2</a:t>
            </a:r>
          </a:p>
          <a:p>
            <a:pPr>
              <a:lnSpc>
                <a:spcPct val="150000"/>
              </a:lnSpc>
            </a:pPr>
            <a:r>
              <a:rPr lang="es-MX" sz="2000" dirty="0" smtClean="0"/>
              <a:t>3</a:t>
            </a:r>
          </a:p>
          <a:p>
            <a:pPr>
              <a:lnSpc>
                <a:spcPct val="150000"/>
              </a:lnSpc>
            </a:pPr>
            <a:r>
              <a:rPr lang="es-MX" sz="2000" dirty="0" smtClean="0"/>
              <a:t>4</a:t>
            </a:r>
          </a:p>
          <a:p>
            <a:pPr>
              <a:lnSpc>
                <a:spcPct val="150000"/>
              </a:lnSpc>
            </a:pPr>
            <a:r>
              <a:rPr lang="es-MX" sz="2000" dirty="0" smtClean="0"/>
              <a:t>5</a:t>
            </a:r>
          </a:p>
          <a:p>
            <a:pPr>
              <a:lnSpc>
                <a:spcPct val="150000"/>
              </a:lnSpc>
            </a:pPr>
            <a:r>
              <a:rPr lang="es-MX" sz="2000" dirty="0" smtClean="0"/>
              <a:t>6</a:t>
            </a:r>
          </a:p>
          <a:p>
            <a:pPr>
              <a:lnSpc>
                <a:spcPct val="150000"/>
              </a:lnSpc>
            </a:pPr>
            <a:r>
              <a:rPr lang="es-MX" sz="2000" dirty="0" smtClean="0"/>
              <a:t>7</a:t>
            </a:r>
          </a:p>
          <a:p>
            <a:pPr>
              <a:lnSpc>
                <a:spcPct val="150000"/>
              </a:lnSpc>
            </a:pPr>
            <a:r>
              <a:rPr lang="es-MX" sz="2000" dirty="0" smtClean="0"/>
              <a:t>8</a:t>
            </a:r>
          </a:p>
          <a:p>
            <a:pPr>
              <a:lnSpc>
                <a:spcPct val="150000"/>
              </a:lnSpc>
            </a:pPr>
            <a:r>
              <a:rPr lang="es-MX" sz="2000" dirty="0" smtClean="0"/>
              <a:t>9</a:t>
            </a:r>
          </a:p>
          <a:p>
            <a:pPr>
              <a:lnSpc>
                <a:spcPct val="150000"/>
              </a:lnSpc>
            </a:pPr>
            <a:r>
              <a:rPr lang="es-MX" sz="2000" dirty="0" smtClean="0"/>
              <a:t>10</a:t>
            </a:r>
            <a:endParaRPr lang="es-MX" sz="2000" dirty="0"/>
          </a:p>
        </p:txBody>
      </p:sp>
      <p:sp>
        <p:nvSpPr>
          <p:cNvPr id="8" name="TextBox 5">
            <a:extLst>
              <a:ext uri="{FF2B5EF4-FFF2-40B4-BE49-F238E27FC236}">
                <a16:creationId xmlns:a16="http://schemas.microsoft.com/office/drawing/2014/main" id="{07ADEF8D-7659-452B-A0D5-22739FF62DE9}"/>
              </a:ext>
            </a:extLst>
          </p:cNvPr>
          <p:cNvSpPr txBox="1"/>
          <p:nvPr/>
        </p:nvSpPr>
        <p:spPr>
          <a:xfrm>
            <a:off x="4685209" y="1165279"/>
            <a:ext cx="3884681" cy="5016758"/>
          </a:xfrm>
          <a:prstGeom prst="rect">
            <a:avLst/>
          </a:prstGeom>
          <a:noFill/>
          <a:ln>
            <a:solidFill>
              <a:schemeClr val="tx1"/>
            </a:solidFill>
          </a:ln>
        </p:spPr>
        <p:txBody>
          <a:bodyPr wrap="square" rtlCol="0">
            <a:spAutoFit/>
          </a:bodyPr>
          <a:lstStyle/>
          <a:p>
            <a:r>
              <a:rPr lang="es-MX" sz="2000" b="1" dirty="0" smtClean="0"/>
              <a:t>Equipo 2</a:t>
            </a:r>
            <a:endParaRPr lang="es-MX" sz="2000" b="1" dirty="0"/>
          </a:p>
          <a:p>
            <a:pPr>
              <a:lnSpc>
                <a:spcPct val="150000"/>
              </a:lnSpc>
            </a:pPr>
            <a:r>
              <a:rPr lang="es-MX" sz="2000" dirty="0"/>
              <a:t>1</a:t>
            </a:r>
          </a:p>
          <a:p>
            <a:pPr>
              <a:lnSpc>
                <a:spcPct val="150000"/>
              </a:lnSpc>
            </a:pPr>
            <a:r>
              <a:rPr lang="es-MX" sz="2000" dirty="0"/>
              <a:t>2</a:t>
            </a:r>
          </a:p>
          <a:p>
            <a:pPr>
              <a:lnSpc>
                <a:spcPct val="150000"/>
              </a:lnSpc>
            </a:pPr>
            <a:r>
              <a:rPr lang="es-MX" sz="2000" dirty="0"/>
              <a:t>3</a:t>
            </a:r>
          </a:p>
          <a:p>
            <a:pPr>
              <a:lnSpc>
                <a:spcPct val="150000"/>
              </a:lnSpc>
            </a:pPr>
            <a:r>
              <a:rPr lang="es-MX" sz="2000" dirty="0"/>
              <a:t>4</a:t>
            </a:r>
          </a:p>
          <a:p>
            <a:pPr>
              <a:lnSpc>
                <a:spcPct val="150000"/>
              </a:lnSpc>
            </a:pPr>
            <a:r>
              <a:rPr lang="es-MX" sz="2000" dirty="0"/>
              <a:t>5</a:t>
            </a:r>
          </a:p>
          <a:p>
            <a:pPr>
              <a:lnSpc>
                <a:spcPct val="150000"/>
              </a:lnSpc>
            </a:pPr>
            <a:r>
              <a:rPr lang="es-MX" sz="2000" dirty="0"/>
              <a:t>6</a:t>
            </a:r>
          </a:p>
          <a:p>
            <a:pPr>
              <a:lnSpc>
                <a:spcPct val="150000"/>
              </a:lnSpc>
            </a:pPr>
            <a:r>
              <a:rPr lang="es-MX" sz="2000" dirty="0"/>
              <a:t>7</a:t>
            </a:r>
          </a:p>
          <a:p>
            <a:pPr>
              <a:lnSpc>
                <a:spcPct val="150000"/>
              </a:lnSpc>
            </a:pPr>
            <a:r>
              <a:rPr lang="es-MX" sz="2000" dirty="0"/>
              <a:t>8</a:t>
            </a:r>
          </a:p>
          <a:p>
            <a:pPr>
              <a:lnSpc>
                <a:spcPct val="150000"/>
              </a:lnSpc>
            </a:pPr>
            <a:r>
              <a:rPr lang="es-MX" sz="2000" dirty="0"/>
              <a:t>9</a:t>
            </a:r>
          </a:p>
          <a:p>
            <a:pPr>
              <a:lnSpc>
                <a:spcPct val="150000"/>
              </a:lnSpc>
            </a:pPr>
            <a:r>
              <a:rPr lang="es-MX" sz="2000" dirty="0" smtClean="0"/>
              <a:t>10</a:t>
            </a:r>
            <a:endParaRPr lang="es-MX" sz="2000" dirty="0"/>
          </a:p>
        </p:txBody>
      </p:sp>
    </p:spTree>
    <p:extLst>
      <p:ext uri="{BB962C8B-B14F-4D97-AF65-F5344CB8AC3E}">
        <p14:creationId xmlns:p14="http://schemas.microsoft.com/office/powerpoint/2010/main" val="4178629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2338627" y="1826044"/>
            <a:ext cx="6478193" cy="2862314"/>
          </a:xfrm>
        </p:spPr>
        <p:txBody>
          <a:bodyPr/>
          <a:lstStyle/>
          <a:p>
            <a:r>
              <a:rPr lang="es-MX" dirty="0"/>
              <a:t>Explicación del tema</a:t>
            </a:r>
            <a:r>
              <a:rPr lang="es-MX" dirty="0" smtClean="0"/>
              <a:t> </a:t>
            </a:r>
            <a:r>
              <a:rPr lang="es-MX" dirty="0" smtClean="0"/>
              <a:t>– </a:t>
            </a:r>
            <a:r>
              <a:rPr lang="es-MX" dirty="0" smtClean="0"/>
              <a:t>Explicación</a:t>
            </a:r>
            <a:br>
              <a:rPr lang="es-MX" dirty="0" smtClean="0"/>
            </a:br>
            <a:r>
              <a:rPr lang="es-MX" dirty="0" smtClean="0"/>
              <a:t>de qué es un algoritmo, ejemplos de la vida real y ejemplos de su uso en el ciclo de vida de un software.</a:t>
            </a:r>
            <a:r>
              <a:rPr lang="es-MX" dirty="0"/>
              <a:t/>
            </a:r>
            <a:br>
              <a:rPr lang="es-MX" dirty="0"/>
            </a:br>
            <a:r>
              <a:rPr lang="es-MX" dirty="0" smtClean="0"/>
              <a:t>1 hora, 20 </a:t>
            </a:r>
            <a:r>
              <a:rPr lang="es-MX" dirty="0"/>
              <a:t>minutos</a:t>
            </a:r>
          </a:p>
        </p:txBody>
      </p:sp>
      <p:sp>
        <p:nvSpPr>
          <p:cNvPr id="2" name="Oval 1">
            <a:extLst>
              <a:ext uri="{FF2B5EF4-FFF2-40B4-BE49-F238E27FC236}">
                <a16:creationId xmlns:a16="http://schemas.microsoft.com/office/drawing/2014/main" id="{F5C91645-9919-47CF-BCE4-BAC938A901AA}"/>
              </a:ext>
            </a:extLst>
          </p:cNvPr>
          <p:cNvSpPr/>
          <p:nvPr/>
        </p:nvSpPr>
        <p:spPr>
          <a:xfrm>
            <a:off x="350479" y="2250161"/>
            <a:ext cx="1810511" cy="17922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800" b="1" dirty="0" smtClean="0"/>
              <a:t>2</a:t>
            </a:r>
            <a:endParaRPr lang="en-US" sz="8800" b="1" dirty="0"/>
          </a:p>
        </p:txBody>
      </p:sp>
    </p:spTree>
    <p:extLst>
      <p:ext uri="{BB962C8B-B14F-4D97-AF65-F5344CB8AC3E}">
        <p14:creationId xmlns:p14="http://schemas.microsoft.com/office/powerpoint/2010/main" val="3925922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19455"/>
            <a:ext cx="8001000" cy="553990"/>
          </a:xfrm>
        </p:spPr>
        <p:txBody>
          <a:bodyPr/>
          <a:lstStyle/>
          <a:p>
            <a:pPr algn="l"/>
            <a:r>
              <a:rPr lang="es-MX" dirty="0" smtClean="0"/>
              <a:t>El ciclo de vida de un software</a:t>
            </a:r>
            <a:endParaRPr lang="es-MX" dirty="0"/>
          </a:p>
        </p:txBody>
      </p:sp>
      <p:sp>
        <p:nvSpPr>
          <p:cNvPr id="7" name="TextBox 6">
            <a:extLst>
              <a:ext uri="{FF2B5EF4-FFF2-40B4-BE49-F238E27FC236}">
                <a16:creationId xmlns:a16="http://schemas.microsoft.com/office/drawing/2014/main" id="{A568591C-9960-4F46-9ABA-3AA2C74D1201}"/>
              </a:ext>
            </a:extLst>
          </p:cNvPr>
          <p:cNvSpPr txBox="1"/>
          <p:nvPr/>
        </p:nvSpPr>
        <p:spPr>
          <a:xfrm>
            <a:off x="6400800" y="1119934"/>
            <a:ext cx="2455946" cy="5016758"/>
          </a:xfrm>
          <a:prstGeom prst="rect">
            <a:avLst/>
          </a:prstGeom>
          <a:noFill/>
          <a:ln>
            <a:noFill/>
          </a:ln>
        </p:spPr>
        <p:txBody>
          <a:bodyPr wrap="square" rtlCol="0">
            <a:spAutoFit/>
          </a:bodyPr>
          <a:lstStyle/>
          <a:p>
            <a:pPr algn="ctr"/>
            <a:r>
              <a:rPr lang="es-MX" sz="2000" b="1" dirty="0"/>
              <a:t>Preguntas de reflexión</a:t>
            </a:r>
          </a:p>
          <a:p>
            <a:pPr marL="285750" indent="-285750">
              <a:buFont typeface="Arial" panose="020B0604020202020204" pitchFamily="34" charset="0"/>
              <a:buChar char="•"/>
            </a:pPr>
            <a:r>
              <a:rPr lang="es-MX" sz="2000" dirty="0" smtClean="0"/>
              <a:t>¿En qué etapa de la construcción de un software se construye un algoritmo?</a:t>
            </a:r>
          </a:p>
          <a:p>
            <a:pPr marL="285750" indent="-285750">
              <a:buFont typeface="Arial" panose="020B0604020202020204" pitchFamily="34" charset="0"/>
              <a:buChar char="•"/>
            </a:pPr>
            <a:endParaRPr lang="es-MX" sz="2000" dirty="0"/>
          </a:p>
          <a:p>
            <a:pPr marL="285750" indent="-285750">
              <a:buFont typeface="Arial" panose="020B0604020202020204" pitchFamily="34" charset="0"/>
              <a:buChar char="•"/>
            </a:pPr>
            <a:r>
              <a:rPr lang="es-MX" sz="2000" dirty="0" smtClean="0"/>
              <a:t>¿Se pueden hacer ajustes al algoritmo estando en otras etapas?</a:t>
            </a:r>
          </a:p>
          <a:p>
            <a:pPr marL="285750" indent="-285750">
              <a:buFont typeface="Arial" panose="020B0604020202020204" pitchFamily="34" charset="0"/>
              <a:buChar char="•"/>
            </a:pPr>
            <a:endParaRPr lang="es-MX" sz="2000" dirty="0" smtClean="0"/>
          </a:p>
          <a:p>
            <a:pPr marL="285750" indent="-285750">
              <a:buFont typeface="Arial" panose="020B0604020202020204" pitchFamily="34" charset="0"/>
              <a:buChar char="•"/>
            </a:pPr>
            <a:r>
              <a:rPr lang="es-MX" sz="2000" dirty="0" smtClean="0"/>
              <a:t>¿Otra pregunta?</a:t>
            </a:r>
            <a:endParaRPr lang="es-MX" sz="2000" dirty="0"/>
          </a:p>
        </p:txBody>
      </p:sp>
      <p:pic>
        <p:nvPicPr>
          <p:cNvPr id="323606" name="Picture 22" descr="Resultado de imagen para ciclo de vida de un soft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96" y="931318"/>
            <a:ext cx="5991225"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88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730" name="Picture 2" descr="Resultado de imagen para algorit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04" y="738789"/>
            <a:ext cx="8885128" cy="5577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4464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ISNEWSLIDENUMBER" val="False"/>
  <p:tag name="PREVIOUSNAME" val="C:\Users\Sarah McCoy\Documents\01 Generation\Countries\Kenya\CCA\GenKenya - Call Centre Agent Curriculum Content Deck_vF.pptx"/>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eneration Theme">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neration Professions - industry">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 Generation Student">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e Generation Job">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Generation - What We Offer">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Generation - What We Ask...">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Generation Theme Covers">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themeOverride>
</file>

<file path=docProps/app.xml><?xml version="1.0" encoding="utf-8"?>
<Properties xmlns="http://schemas.openxmlformats.org/officeDocument/2006/extended-properties" xmlns:vt="http://schemas.openxmlformats.org/officeDocument/2006/docPropsVTypes">
  <Template/>
  <TotalTime>52117</TotalTime>
  <Words>911</Words>
  <Application>Microsoft Office PowerPoint</Application>
  <PresentationFormat>Presentación en pantalla (4:3)</PresentationFormat>
  <Paragraphs>157</Paragraphs>
  <Slides>18</Slides>
  <Notes>9</Notes>
  <HiddenSlides>0</HiddenSlides>
  <MMClips>0</MMClips>
  <ScaleCrop>false</ScaleCrop>
  <HeadingPairs>
    <vt:vector size="8" baseType="variant">
      <vt:variant>
        <vt:lpstr>Fuentes usadas</vt:lpstr>
      </vt:variant>
      <vt:variant>
        <vt:i4>4</vt:i4>
      </vt:variant>
      <vt:variant>
        <vt:lpstr>Tema</vt:lpstr>
      </vt:variant>
      <vt:variant>
        <vt:i4>7</vt:i4>
      </vt:variant>
      <vt:variant>
        <vt:lpstr>Servidores OLE incrustados</vt:lpstr>
      </vt:variant>
      <vt:variant>
        <vt:i4>1</vt:i4>
      </vt:variant>
      <vt:variant>
        <vt:lpstr>Títulos de diapositiva</vt:lpstr>
      </vt:variant>
      <vt:variant>
        <vt:i4>18</vt:i4>
      </vt:variant>
    </vt:vector>
  </HeadingPairs>
  <TitlesOfParts>
    <vt:vector size="30" baseType="lpstr">
      <vt:lpstr>Arial</vt:lpstr>
      <vt:lpstr>Arial Narrow</vt:lpstr>
      <vt:lpstr>Calibri</vt:lpstr>
      <vt:lpstr>Helvetica</vt:lpstr>
      <vt:lpstr>Generation Theme</vt:lpstr>
      <vt:lpstr>Generation Professions - industry</vt:lpstr>
      <vt:lpstr>The Generation Student</vt:lpstr>
      <vt:lpstr>The Generation Job</vt:lpstr>
      <vt:lpstr>Generation - What We Offer</vt:lpstr>
      <vt:lpstr>Generation - What We Ask...</vt:lpstr>
      <vt:lpstr>Generation Theme Covers</vt:lpstr>
      <vt:lpstr>think-cell Slide</vt:lpstr>
      <vt:lpstr>Presentación de PowerPoint</vt:lpstr>
      <vt:lpstr>Algoritmos</vt:lpstr>
      <vt:lpstr>Puntos clave</vt:lpstr>
      <vt:lpstr>Apertura – Ejercicio de concientización de la importancia de los algoritmos 30 minutos</vt:lpstr>
      <vt:lpstr>La dinámica del robot</vt:lpstr>
      <vt:lpstr>Algoritmos</vt:lpstr>
      <vt:lpstr>Explicación del tema – Explicación de qué es un algoritmo, ejemplos de la vida real y ejemplos de su uso en el ciclo de vida de un software. 1 hora, 20 minutos</vt:lpstr>
      <vt:lpstr>El ciclo de vida de un software</vt:lpstr>
      <vt:lpstr>Presentación de PowerPoint</vt:lpstr>
      <vt:lpstr>Caso simple de la vida real</vt:lpstr>
      <vt:lpstr>Más casos de la vida real…</vt:lpstr>
      <vt:lpstr>O un poco más complejo…</vt:lpstr>
      <vt:lpstr>Notación y uso de la herramienta – Explicación de la notación y simbología y uso de Raptor. 1 hora.</vt:lpstr>
      <vt:lpstr>Notación y simbología</vt:lpstr>
      <vt:lpstr>Raptor, the Flowchart interpreter</vt:lpstr>
      <vt:lpstr>Actividad/Práctica</vt:lpstr>
      <vt:lpstr>Preguntas de reflexión</vt:lpstr>
      <vt:lpstr>Cierre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OPX User</dc:creator>
  <cp:lastModifiedBy>Adriana ITESO</cp:lastModifiedBy>
  <cp:revision>2164</cp:revision>
  <cp:lastPrinted>2015-02-04T14:39:55Z</cp:lastPrinted>
  <dcterms:created xsi:type="dcterms:W3CDTF">2014-05-29T10:10:53Z</dcterms:created>
  <dcterms:modified xsi:type="dcterms:W3CDTF">2018-01-16T16:43:42Z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ce2010EditCount">
    <vt:lpwstr>1</vt:lpwstr>
  </property>
  <property fmtid="{D5CDD505-2E9C-101B-9397-08002B2CF9AE}" pid="3" name="Office2003EditCount">
    <vt:lpwstr>0</vt:lpwstr>
  </property>
  <property fmtid="{D5CDD505-2E9C-101B-9397-08002B2CF9AE}" pid="4" name="LastEditedOfficeVersion">
    <vt:lpwstr>Office2010</vt:lpwstr>
  </property>
  <property fmtid="{D5CDD505-2E9C-101B-9397-08002B2CF9AE}" pid="5" name="VGCompatibilityCheck Run By">
    <vt:lpwstr>Prasanth Prabhakaran</vt:lpwstr>
  </property>
  <property fmtid="{D5CDD505-2E9C-101B-9397-08002B2CF9AE}" pid="6" name="VGCompatibilityCheck Run On ">
    <vt:lpwstr>5/13/2015 11:18:46 PM</vt:lpwstr>
  </property>
  <property fmtid="{D5CDD505-2E9C-101B-9397-08002B2CF9AE}" pid="7" name="Office2010WasSaved">
    <vt:lpwstr>1</vt:lpwstr>
  </property>
</Properties>
</file>